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17"/>
  </p:notesMasterIdLst>
  <p:sldIdLst>
    <p:sldId id="262" r:id="rId2"/>
    <p:sldId id="258" r:id="rId3"/>
    <p:sldId id="263" r:id="rId4"/>
    <p:sldId id="257" r:id="rId5"/>
    <p:sldId id="259" r:id="rId6"/>
    <p:sldId id="264" r:id="rId7"/>
    <p:sldId id="269" r:id="rId8"/>
    <p:sldId id="270" r:id="rId9"/>
    <p:sldId id="261" r:id="rId10"/>
    <p:sldId id="260" r:id="rId11"/>
    <p:sldId id="266" r:id="rId12"/>
    <p:sldId id="271" r:id="rId13"/>
    <p:sldId id="272" r:id="rId14"/>
    <p:sldId id="275"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12E08-63DB-4E02-BD52-65159B7136E8}" type="datetimeFigureOut">
              <a:rPr lang="en-GB" smtClean="0"/>
              <a:t>30/10/2025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F2C65-A51E-40A4-BA4A-FF4F65388B9C}" type="slidenum">
              <a:rPr lang="en-GB" smtClean="0"/>
              <a:t>‹#›</a:t>
            </a:fld>
            <a:endParaRPr lang="en-GB"/>
          </a:p>
        </p:txBody>
      </p:sp>
    </p:spTree>
    <p:extLst>
      <p:ext uri="{BB962C8B-B14F-4D97-AF65-F5344CB8AC3E}">
        <p14:creationId xmlns:p14="http://schemas.microsoft.com/office/powerpoint/2010/main" val="282621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A true experiment in psychology involves random assignment of participants to groups, ensuring fairness and reducing bias. It manipulates an independent variable to measure its effect on a dependent variable. Additionally, it includes control groups and strict procedures to establish clear cause-and-effect relationships between variables.</a:t>
            </a:r>
          </a:p>
        </p:txBody>
      </p:sp>
      <p:sp>
        <p:nvSpPr>
          <p:cNvPr id="4" name="Slide Number Placeholder 3"/>
          <p:cNvSpPr>
            <a:spLocks noGrp="1"/>
          </p:cNvSpPr>
          <p:nvPr>
            <p:ph type="sldNum" sz="quarter" idx="5"/>
          </p:nvPr>
        </p:nvSpPr>
        <p:spPr/>
        <p:txBody>
          <a:bodyPr/>
          <a:lstStyle/>
          <a:p>
            <a:fld id="{FA4DD24A-6DB9-4268-91EA-C65A573DBBFC}" type="slidenum">
              <a:rPr lang="en-GB" smtClean="0"/>
              <a:t>2</a:t>
            </a:fld>
            <a:endParaRPr lang="en-GB"/>
          </a:p>
        </p:txBody>
      </p:sp>
    </p:spTree>
    <p:extLst>
      <p:ext uri="{BB962C8B-B14F-4D97-AF65-F5344CB8AC3E}">
        <p14:creationId xmlns:p14="http://schemas.microsoft.com/office/powerpoint/2010/main" val="2412155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The independent variable is the factor that researchers manipulate to observe its effect. The dependent variable is what is measured and expected to change as a result of the manipulation. Extraneous variables are other factors that may influence the outcome and should be controlled to ensure valid results.</a:t>
            </a:r>
          </a:p>
        </p:txBody>
      </p:sp>
      <p:sp>
        <p:nvSpPr>
          <p:cNvPr id="4" name="Slide Number Placeholder 3"/>
          <p:cNvSpPr>
            <a:spLocks noGrp="1"/>
          </p:cNvSpPr>
          <p:nvPr>
            <p:ph type="sldNum" sz="quarter" idx="5"/>
          </p:nvPr>
        </p:nvSpPr>
        <p:spPr/>
        <p:txBody>
          <a:bodyPr/>
          <a:lstStyle/>
          <a:p>
            <a:fld id="{144F2C65-A51E-40A4-BA4A-FF4F65388B9C}" type="slidenum">
              <a:rPr lang="en-GB" smtClean="0"/>
              <a:t>5</a:t>
            </a:fld>
            <a:endParaRPr lang="en-GB"/>
          </a:p>
        </p:txBody>
      </p:sp>
    </p:spTree>
    <p:extLst>
      <p:ext uri="{BB962C8B-B14F-4D97-AF65-F5344CB8AC3E}">
        <p14:creationId xmlns:p14="http://schemas.microsoft.com/office/powerpoint/2010/main" val="142687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Manipulating the independent variable means deliberately changing or controlling this variable in an experiment. This allows researchers to observe how such changes influence the dependent variable. By systematically altering the independent variable, scientists can identify cause-and-effect relationships within their studies.</a:t>
            </a:r>
          </a:p>
        </p:txBody>
      </p:sp>
      <p:sp>
        <p:nvSpPr>
          <p:cNvPr id="4" name="Slide Number Placeholder 3"/>
          <p:cNvSpPr>
            <a:spLocks noGrp="1"/>
          </p:cNvSpPr>
          <p:nvPr>
            <p:ph type="sldNum" sz="quarter" idx="5"/>
          </p:nvPr>
        </p:nvSpPr>
        <p:spPr/>
        <p:txBody>
          <a:bodyPr/>
          <a:lstStyle/>
          <a:p>
            <a:fld id="{144F2C65-A51E-40A4-BA4A-FF4F65388B9C}" type="slidenum">
              <a:rPr lang="en-GB" smtClean="0"/>
              <a:t>10</a:t>
            </a:fld>
            <a:endParaRPr lang="en-GB"/>
          </a:p>
        </p:txBody>
      </p:sp>
    </p:spTree>
    <p:extLst>
      <p:ext uri="{BB962C8B-B14F-4D97-AF65-F5344CB8AC3E}">
        <p14:creationId xmlns:p14="http://schemas.microsoft.com/office/powerpoint/2010/main" val="310784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AE0BF-5317-56A4-597D-9BD38A542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54767-5310-334F-E4E7-69E58609B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4701A-8B09-8AAA-F7FF-2E367EC1B05D}"/>
              </a:ext>
            </a:extLst>
          </p:cNvPr>
          <p:cNvSpPr>
            <a:spLocks noGrp="1"/>
          </p:cNvSpPr>
          <p:nvPr>
            <p:ph type="body" idx="1"/>
          </p:nvPr>
        </p:nvSpPr>
        <p:spPr/>
        <p:txBody>
          <a:bodyPr/>
          <a:lstStyle/>
          <a:p>
            <a:r>
              <a:rPr lang="en-GB"/>
              <a:t>Image source: Microsoft 365 content library
Manipulating the independent variable means deliberately changing or controlling this variable in an experiment. This allows researchers to observe how such changes influence the dependent variable. By systematically altering the independent variable, scientists can identify cause-and-effect relationships within their studies.</a:t>
            </a:r>
          </a:p>
        </p:txBody>
      </p:sp>
      <p:sp>
        <p:nvSpPr>
          <p:cNvPr id="4" name="Slide Number Placeholder 3">
            <a:extLst>
              <a:ext uri="{FF2B5EF4-FFF2-40B4-BE49-F238E27FC236}">
                <a16:creationId xmlns:a16="http://schemas.microsoft.com/office/drawing/2014/main" id="{1F8BEFAF-C172-25B8-DD86-9B35D64AACAF}"/>
              </a:ext>
            </a:extLst>
          </p:cNvPr>
          <p:cNvSpPr>
            <a:spLocks noGrp="1"/>
          </p:cNvSpPr>
          <p:nvPr>
            <p:ph type="sldNum" sz="quarter" idx="5"/>
          </p:nvPr>
        </p:nvSpPr>
        <p:spPr/>
        <p:txBody>
          <a:bodyPr/>
          <a:lstStyle/>
          <a:p>
            <a:fld id="{144F2C65-A51E-40A4-BA4A-FF4F65388B9C}" type="slidenum">
              <a:rPr lang="en-GB" smtClean="0"/>
              <a:t>11</a:t>
            </a:fld>
            <a:endParaRPr lang="en-GB"/>
          </a:p>
        </p:txBody>
      </p:sp>
    </p:spTree>
    <p:extLst>
      <p:ext uri="{BB962C8B-B14F-4D97-AF65-F5344CB8AC3E}">
        <p14:creationId xmlns:p14="http://schemas.microsoft.com/office/powerpoint/2010/main" val="3088603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A13483-A24C-97DB-1FAB-B1EE383D6793}"/>
              </a:ext>
            </a:extLst>
          </p:cNvPr>
          <p:cNvSpPr/>
          <p:nvPr/>
        </p:nvSpPr>
        <p:spPr>
          <a:xfrm>
            <a:off x="5067300" y="-429"/>
            <a:ext cx="7142987" cy="6857571"/>
          </a:xfrm>
          <a:prstGeom prst="rect">
            <a:avLst/>
          </a:prstGeom>
          <a:gradFill>
            <a:gsLst>
              <a:gs pos="0">
                <a:srgbClr val="FF411C"/>
              </a:gs>
              <a:gs pos="100000">
                <a:srgbClr val="92248E"/>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30CBF15A-228E-7325-6D7D-982EA5375DC4}"/>
              </a:ext>
            </a:extLst>
          </p:cNvPr>
          <p:cNvSpPr/>
          <p:nvPr/>
        </p:nvSpPr>
        <p:spPr>
          <a:xfrm>
            <a:off x="5067301" y="0"/>
            <a:ext cx="7158340" cy="6858000"/>
          </a:xfrm>
          <a:prstGeom prst="rect">
            <a:avLst/>
          </a:prstGeom>
          <a:gradFill>
            <a:gsLst>
              <a:gs pos="27000">
                <a:srgbClr val="DA002F">
                  <a:alpha val="6000"/>
                </a:srgbClr>
              </a:gs>
              <a:gs pos="98000">
                <a:srgbClr val="9B3597">
                  <a:alpha val="72941"/>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EBBC545E-CFDF-A40B-046E-AEC9E529B81C}"/>
              </a:ext>
            </a:extLst>
          </p:cNvPr>
          <p:cNvSpPr/>
          <p:nvPr/>
        </p:nvSpPr>
        <p:spPr>
          <a:xfrm rot="10800000">
            <a:off x="5067300" y="4571999"/>
            <a:ext cx="7158340" cy="2286000"/>
          </a:xfrm>
          <a:prstGeom prst="rect">
            <a:avLst/>
          </a:prstGeom>
          <a:gradFill>
            <a:gsLst>
              <a:gs pos="28000">
                <a:srgbClr val="FF907A">
                  <a:alpha val="40000"/>
                </a:srgbClr>
              </a:gs>
              <a:gs pos="100000">
                <a:srgbClr val="DA002F">
                  <a:alpha val="20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B90503D3-D62B-0038-E24C-05C4B676AF66}"/>
              </a:ext>
            </a:extLst>
          </p:cNvPr>
          <p:cNvSpPr/>
          <p:nvPr/>
        </p:nvSpPr>
        <p:spPr>
          <a:xfrm rot="13704304">
            <a:off x="6080918" y="830588"/>
            <a:ext cx="4998441" cy="4998441"/>
          </a:xfrm>
          <a:prstGeom prst="ellipse">
            <a:avLst/>
          </a:prstGeom>
          <a:gradFill>
            <a:gsLst>
              <a:gs pos="39000">
                <a:srgbClr val="FFDBCC">
                  <a:alpha val="0"/>
                </a:srgbClr>
              </a:gs>
              <a:gs pos="100000">
                <a:srgbClr val="FF907A">
                  <a:alpha val="2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87568" y="1270535"/>
            <a:ext cx="5513832" cy="288950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687568" y="4974336"/>
            <a:ext cx="5715000" cy="1481328"/>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0" y="0"/>
            <a:ext cx="5067300" cy="6858000"/>
          </a:xfrm>
          <a:blipFill>
            <a:blip r:embed="rId2">
              <a:alphaModFix amt="70000"/>
            </a:blip>
            <a:stretch>
              <a:fillRect/>
            </a:stretch>
          </a:blipFill>
        </p:spPr>
        <p:txBody>
          <a:bodyPr/>
          <a:lstStyle>
            <a:lvl1pPr marL="0" indent="0">
              <a:buNone/>
              <a:defRPr/>
            </a:lvl1pPr>
          </a:lstStyle>
          <a:p>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687566" y="6455664"/>
            <a:ext cx="2902571" cy="365760"/>
          </a:xfrm>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608425" y="6455664"/>
            <a:ext cx="2986167" cy="365760"/>
          </a:xfrm>
        </p:spPr>
        <p:txBody>
          <a:bodyPr/>
          <a:lstStyle>
            <a:lvl1pPr>
              <a:defRPr>
                <a:solidFill>
                  <a:schemeClr val="bg1"/>
                </a:solidFill>
              </a:defRPr>
            </a:lvl1pPr>
          </a:lstStyle>
          <a:p>
            <a:fld id="{22927AFB-A171-440E-85AE-8173A49EBA6A}"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77249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985248" cy="96012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1563624"/>
            <a:ext cx="9985248"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274BCA4-07E8-484C-A268-7A7F4DBB4C79}"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65461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CCAF72-A322-2B88-2E9E-10B288C8315E}"/>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2EF993-7F0D-4ECF-FD85-4AAFAAAF91C6}"/>
              </a:ext>
            </a:extLst>
          </p:cNvPr>
          <p:cNvSpPr/>
          <p:nvPr/>
        </p:nvSpPr>
        <p:spPr>
          <a:xfrm rot="10800000" flipH="1">
            <a:off x="0" y="4571999"/>
            <a:ext cx="12192003" cy="2286219"/>
          </a:xfrm>
          <a:prstGeom prst="rect">
            <a:avLst/>
          </a:prstGeom>
          <a:gradFill>
            <a:gsLst>
              <a:gs pos="0">
                <a:srgbClr val="FF907A"/>
              </a:gs>
              <a:gs pos="100000">
                <a:srgbClr val="DA002F"/>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C6D141E1-516D-D7D9-7CAC-EBABCB077CDD}"/>
              </a:ext>
            </a:extLst>
          </p:cNvPr>
          <p:cNvSpPr/>
          <p:nvPr/>
        </p:nvSpPr>
        <p:spPr>
          <a:xfrm rot="10800000" flipH="1">
            <a:off x="4038600" y="4571779"/>
            <a:ext cx="8151938" cy="2286329"/>
          </a:xfrm>
          <a:prstGeom prst="rect">
            <a:avLst/>
          </a:prstGeom>
          <a:gradFill>
            <a:gsLst>
              <a:gs pos="0">
                <a:srgbClr val="FF5076">
                  <a:alpha val="0"/>
                </a:srgbClr>
              </a:gs>
              <a:gs pos="99000">
                <a:srgbClr val="91049C">
                  <a:alpha val="81961"/>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Freeform: Shape 10">
            <a:extLst>
              <a:ext uri="{FF2B5EF4-FFF2-40B4-BE49-F238E27FC236}">
                <a16:creationId xmlns:a16="http://schemas.microsoft.com/office/drawing/2014/main" id="{D973ECF1-2707-D092-89EA-AC6D4B79E56F}"/>
              </a:ext>
            </a:extLst>
          </p:cNvPr>
          <p:cNvSpPr/>
          <p:nvPr/>
        </p:nvSpPr>
        <p:spPr>
          <a:xfrm rot="14834054">
            <a:off x="3015414" y="2996601"/>
            <a:ext cx="2352194" cy="3826944"/>
          </a:xfrm>
          <a:custGeom>
            <a:avLst/>
            <a:gdLst>
              <a:gd name="connsiteX0" fmla="*/ 2352194 w 2352194"/>
              <a:gd name="connsiteY0" fmla="*/ 8624 h 3826944"/>
              <a:gd name="connsiteX1" fmla="*/ 749804 w 2352194"/>
              <a:gd name="connsiteY1" fmla="*/ 3826944 h 3826944"/>
              <a:gd name="connsiteX2" fmla="*/ 566692 w 2352194"/>
              <a:gd name="connsiteY2" fmla="*/ 3648149 h 3826944"/>
              <a:gd name="connsiteX3" fmla="*/ 0 w 2352194"/>
              <a:gd name="connsiteY3" fmla="*/ 2181415 h 3826944"/>
              <a:gd name="connsiteX4" fmla="*/ 2181415 w 2352194"/>
              <a:gd name="connsiteY4" fmla="*/ 0 h 3826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2194" h="3826944">
                <a:moveTo>
                  <a:pt x="2352194" y="8624"/>
                </a:moveTo>
                <a:lnTo>
                  <a:pt x="749804" y="3826944"/>
                </a:lnTo>
                <a:lnTo>
                  <a:pt x="566692" y="3648149"/>
                </a:lnTo>
                <a:cubicBezTo>
                  <a:pt x="214596" y="3260758"/>
                  <a:pt x="0" y="2746147"/>
                  <a:pt x="0" y="2181415"/>
                </a:cubicBezTo>
                <a:cubicBezTo>
                  <a:pt x="0" y="976653"/>
                  <a:pt x="976652" y="0"/>
                  <a:pt x="2181415" y="0"/>
                </a:cubicBezTo>
                <a:close/>
              </a:path>
            </a:pathLst>
          </a:custGeom>
          <a:gradFill>
            <a:gsLst>
              <a:gs pos="0">
                <a:srgbClr val="FFBCAF">
                  <a:alpha val="33725"/>
                </a:srgbClr>
              </a:gs>
              <a:gs pos="100000">
                <a:srgbClr val="FF907A">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F09FDFDA-46A6-DCC7-FA34-612FC4BF8109}"/>
              </a:ext>
            </a:extLst>
          </p:cNvPr>
          <p:cNvSpPr/>
          <p:nvPr/>
        </p:nvSpPr>
        <p:spPr>
          <a:xfrm flipH="1">
            <a:off x="3047998" y="4571999"/>
            <a:ext cx="9143999" cy="1841109"/>
          </a:xfrm>
          <a:prstGeom prst="rect">
            <a:avLst/>
          </a:prstGeom>
          <a:gradFill>
            <a:gsLst>
              <a:gs pos="0">
                <a:srgbClr val="FF411C">
                  <a:alpha val="29804"/>
                </a:srgbClr>
              </a:gs>
              <a:gs pos="78000">
                <a:srgbClr val="DA002F">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4791456"/>
            <a:ext cx="10570464" cy="1170432"/>
          </a:xfrm>
        </p:spPr>
        <p:txBody>
          <a:bodyPr vert="horz" lIns="91440" tIns="45720" rIns="91440" bIns="45720" rtlCol="0" anchor="b">
            <a:normAutofit/>
          </a:bodyPr>
          <a:lstStyle>
            <a:lvl1pPr>
              <a:defRPr lang="en-US" sz="40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6025896"/>
            <a:ext cx="10579608" cy="429768"/>
          </a:xfrm>
        </p:spPr>
        <p:txBody>
          <a:bodyPr vert="horz" lIns="91440" tIns="45720" rIns="91440" bIns="45720" rtlCol="0">
            <a:normAutofit/>
          </a:bodyPr>
          <a:lstStyle>
            <a:lvl1pPr marL="0" indent="0">
              <a:buNone/>
              <a:defRPr lang="en-US" sz="1600" cap="all" spc="400" baseline="0">
                <a:solidFill>
                  <a:schemeClr val="bg1"/>
                </a:solidFill>
                <a:latin typeface="+mj-lt"/>
              </a:defRPr>
            </a:lvl1pPr>
          </a:lstStyle>
          <a:p>
            <a:pPr lvl="0"/>
            <a:r>
              <a:rPr lang="en-US" dirty="0"/>
              <a:t>Click to edit Master subtitle style</a:t>
            </a:r>
          </a:p>
        </p:txBody>
      </p:sp>
      <p:sp>
        <p:nvSpPr>
          <p:cNvPr id="17" name="Picture Placeholder 16">
            <a:extLst>
              <a:ext uri="{FF2B5EF4-FFF2-40B4-BE49-F238E27FC236}">
                <a16:creationId xmlns:a16="http://schemas.microsoft.com/office/drawing/2014/main" id="{CC20621E-D3A1-DE2F-A48A-0A5F27957211}"/>
              </a:ext>
            </a:extLst>
          </p:cNvPr>
          <p:cNvSpPr>
            <a:spLocks noGrp="1"/>
          </p:cNvSpPr>
          <p:nvPr>
            <p:ph type="pic" sz="quarter" idx="13" hasCustomPrompt="1"/>
          </p:nvPr>
        </p:nvSpPr>
        <p:spPr>
          <a:xfrm>
            <a:off x="0" y="0"/>
            <a:ext cx="12192000" cy="4572000"/>
          </a:xfrm>
          <a:blipFill dpi="0" rotWithShape="1">
            <a:blip r:embed="rId2">
              <a:alphaModFix amt="70000"/>
            </a:blip>
            <a:srcRect/>
            <a:stretch>
              <a:fillRect/>
            </a:stretch>
          </a:blipFill>
        </p:spPr>
        <p:txBody>
          <a:bodyPr/>
          <a:lstStyle>
            <a:lvl1pPr marL="0" indent="0">
              <a:buNone/>
              <a:defRPr/>
            </a:lvl1pPr>
          </a:lstStyle>
          <a:p>
            <a:r>
              <a:rPr lang="en-US" dirty="0"/>
              <a:t>.</a:t>
            </a:r>
          </a:p>
        </p:txBody>
      </p:sp>
      <p:sp>
        <p:nvSpPr>
          <p:cNvPr id="19" name="Footer Placeholder 18">
            <a:extLst>
              <a:ext uri="{FF2B5EF4-FFF2-40B4-BE49-F238E27FC236}">
                <a16:creationId xmlns:a16="http://schemas.microsoft.com/office/drawing/2014/main" id="{382602B3-F8C3-D957-5C3F-DF1749FA8532}"/>
              </a:ext>
            </a:extLst>
          </p:cNvPr>
          <p:cNvSpPr>
            <a:spLocks noGrp="1"/>
          </p:cNvSpPr>
          <p:nvPr>
            <p:ph type="ftr" sz="quarter" idx="15"/>
          </p:nvPr>
        </p:nvSpPr>
        <p:spPr>
          <a:xfrm>
            <a:off x="731520" y="6455664"/>
            <a:ext cx="3557016" cy="365760"/>
          </a:xfrm>
        </p:spPr>
        <p:txBody>
          <a:bodyPr/>
          <a:lstStyle>
            <a:lvl1pPr>
              <a:defRPr>
                <a:solidFill>
                  <a:schemeClr val="bg1"/>
                </a:solidFill>
                <a:effectLst/>
              </a:defRPr>
            </a:lvl1pPr>
          </a:lstStyle>
          <a:p>
            <a:r>
              <a:rPr lang="en-US"/>
              <a:t>Sample Footer Text</a:t>
            </a:r>
          </a:p>
        </p:txBody>
      </p:sp>
      <p:sp>
        <p:nvSpPr>
          <p:cNvPr id="18" name="Date Placeholder 17">
            <a:extLst>
              <a:ext uri="{FF2B5EF4-FFF2-40B4-BE49-F238E27FC236}">
                <a16:creationId xmlns:a16="http://schemas.microsoft.com/office/drawing/2014/main" id="{A0E38CC7-EEB9-1AD7-7B03-603746FE3FF6}"/>
              </a:ext>
            </a:extLst>
          </p:cNvPr>
          <p:cNvSpPr>
            <a:spLocks noGrp="1"/>
          </p:cNvSpPr>
          <p:nvPr>
            <p:ph type="dt" sz="half" idx="14"/>
          </p:nvPr>
        </p:nvSpPr>
        <p:spPr/>
        <p:txBody>
          <a:bodyPr/>
          <a:lstStyle>
            <a:lvl1pPr>
              <a:defRPr>
                <a:solidFill>
                  <a:schemeClr val="bg1"/>
                </a:solidFill>
              </a:defRPr>
            </a:lvl1pPr>
          </a:lstStyle>
          <a:p>
            <a:fld id="{8EC5E238-6443-4E66-ABD7-AFE41A3FA712}" type="datetime2">
              <a:rPr lang="en-US" smtClean="0"/>
              <a:t>Thursday, October 30, 2025</a:t>
            </a:fld>
            <a:endParaRPr lang="en-US"/>
          </a:p>
        </p:txBody>
      </p:sp>
      <p:sp>
        <p:nvSpPr>
          <p:cNvPr id="20" name="Slide Number Placeholder 19">
            <a:extLst>
              <a:ext uri="{FF2B5EF4-FFF2-40B4-BE49-F238E27FC236}">
                <a16:creationId xmlns:a16="http://schemas.microsoft.com/office/drawing/2014/main" id="{B153FF4E-D18A-13B0-6B0A-CF7AF0A5232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941344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2DD7BB-25B8-B7A3-8E13-EDE8E1090689}"/>
              </a:ext>
            </a:extLst>
          </p:cNvPr>
          <p:cNvSpPr/>
          <p:nvPr/>
        </p:nvSpPr>
        <p:spPr>
          <a:xfrm rot="10800000" flipH="1">
            <a:off x="0" y="0"/>
            <a:ext cx="6096000" cy="6868461"/>
          </a:xfrm>
          <a:prstGeom prst="rect">
            <a:avLst/>
          </a:prstGeom>
          <a:gradFill>
            <a:gsLst>
              <a:gs pos="0">
                <a:srgbClr val="FE4A00">
                  <a:alpha val="65882"/>
                </a:srgbClr>
              </a:gs>
              <a:gs pos="100000">
                <a:srgbClr val="A6025C"/>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FB6C05D2-D53F-950D-185E-08B200EEFEB9}"/>
              </a:ext>
            </a:extLst>
          </p:cNvPr>
          <p:cNvSpPr/>
          <p:nvPr/>
        </p:nvSpPr>
        <p:spPr>
          <a:xfrm rot="10800000" flipH="1">
            <a:off x="-18287" y="4582455"/>
            <a:ext cx="6114286" cy="2275539"/>
          </a:xfrm>
          <a:prstGeom prst="rect">
            <a:avLst/>
          </a:prstGeom>
          <a:gradFill>
            <a:gsLst>
              <a:gs pos="0">
                <a:srgbClr val="DA002F">
                  <a:alpha val="0"/>
                </a:srgbClr>
              </a:gs>
              <a:gs pos="99000">
                <a:srgbClr val="92248E">
                  <a:alpha val="2666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BC0AF5C2-3AA9-7510-308E-9D21678F7EFC}"/>
              </a:ext>
            </a:extLst>
          </p:cNvPr>
          <p:cNvSpPr/>
          <p:nvPr/>
        </p:nvSpPr>
        <p:spPr>
          <a:xfrm rot="5400000" flipH="1">
            <a:off x="-148955" y="532365"/>
            <a:ext cx="6878924" cy="5814190"/>
          </a:xfrm>
          <a:prstGeom prst="rect">
            <a:avLst/>
          </a:prstGeom>
          <a:gradFill>
            <a:gsLst>
              <a:gs pos="0">
                <a:srgbClr val="FE4A00">
                  <a:alpha val="0"/>
                </a:srgbClr>
              </a:gs>
              <a:gs pos="100000">
                <a:srgbClr val="A60296">
                  <a:alpha val="38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Oval 10">
            <a:extLst>
              <a:ext uri="{FF2B5EF4-FFF2-40B4-BE49-F238E27FC236}">
                <a16:creationId xmlns:a16="http://schemas.microsoft.com/office/drawing/2014/main" id="{13D13448-08C3-4231-6CCA-F17E4C608199}"/>
              </a:ext>
            </a:extLst>
          </p:cNvPr>
          <p:cNvSpPr/>
          <p:nvPr/>
        </p:nvSpPr>
        <p:spPr>
          <a:xfrm rot="10800000">
            <a:off x="949046" y="1319084"/>
            <a:ext cx="4648799" cy="4648799"/>
          </a:xfrm>
          <a:prstGeom prst="ellipse">
            <a:avLst/>
          </a:pr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941832"/>
            <a:ext cx="4626864" cy="320954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74336"/>
            <a:ext cx="4626864" cy="1453896"/>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31520" y="6455664"/>
            <a:ext cx="4096512" cy="365760"/>
          </a:xfrm>
        </p:spPr>
        <p:txBody>
          <a:bodyPr/>
          <a:lstStyle>
            <a:lvl1pPr algn="l">
              <a:defRPr>
                <a:solidFill>
                  <a:schemeClr val="bg1"/>
                </a:solidFill>
              </a:defRPr>
            </a:lvl1pPr>
          </a:lstStyle>
          <a:p>
            <a:fld id="{F2D689D1-54B3-41D9-B112-32329B9B3CC6}"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80974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6092952" y="0"/>
            <a:ext cx="6099048"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19088268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58E3E8-0931-8EEE-FF77-1C25EBBE79AA}"/>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3CE0C29-D9B0-E434-079F-9F0C40DF20EC}"/>
              </a:ext>
            </a:extLst>
          </p:cNvPr>
          <p:cNvSpPr/>
          <p:nvPr/>
        </p:nvSpPr>
        <p:spPr>
          <a:xfrm rot="5400000" flipH="1">
            <a:off x="-1399562" y="1399556"/>
            <a:ext cx="6875820" cy="4076703"/>
          </a:xfrm>
          <a:prstGeom prst="rect">
            <a:avLst/>
          </a:prstGeom>
          <a:gradFill>
            <a:gsLst>
              <a:gs pos="11000">
                <a:srgbClr val="92248E"/>
              </a:gs>
              <a:gs pos="100000">
                <a:srgbClr val="FF411C">
                  <a:alpha val="8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F9F604E-FEFA-3809-8244-5B72EE7BB044}"/>
              </a:ext>
            </a:extLst>
          </p:cNvPr>
          <p:cNvSpPr/>
          <p:nvPr/>
        </p:nvSpPr>
        <p:spPr>
          <a:xfrm rot="16200000">
            <a:off x="890124" y="3681875"/>
            <a:ext cx="2296453" cy="4076701"/>
          </a:xfrm>
          <a:prstGeom prst="rect">
            <a:avLst/>
          </a:prstGeom>
          <a:gradFill>
            <a:gsLst>
              <a:gs pos="0">
                <a:srgbClr val="DA002F">
                  <a:alpha val="55000"/>
                </a:srgbClr>
              </a:gs>
              <a:gs pos="100000">
                <a:srgbClr val="FF907A">
                  <a:alpha val="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8E261-930C-6A44-A568-9DD2A88D3526}"/>
              </a:ext>
            </a:extLst>
          </p:cNvPr>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rgbClr val="FFDBCC">
                  <a:alpha val="0"/>
                </a:srgbClr>
              </a:gs>
              <a:gs pos="100000">
                <a:srgbClr val="FF907A">
                  <a:alpha val="30000"/>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850392"/>
            <a:ext cx="2935224" cy="3035808"/>
          </a:xfrm>
        </p:spPr>
        <p:txBody>
          <a:bodyPr vert="horz" lIns="91440" tIns="45720" rIns="91440" bIns="45720" rtlCol="0" anchor="t">
            <a:normAutofit/>
          </a:bodyPr>
          <a:lstStyle>
            <a:lvl1pPr>
              <a:defRPr lang="en-US"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5001768"/>
            <a:ext cx="2926080" cy="1490472"/>
          </a:xfrm>
        </p:spPr>
        <p:txBody>
          <a:bodyPr vert="horz" lIns="91440" tIns="45720" rIns="91440" bIns="45720" rtlCol="0" anchor="ctr">
            <a:normAutofit/>
          </a:bodyPr>
          <a:lstStyle>
            <a:lvl1pPr marL="0" indent="0">
              <a:buNone/>
              <a:defRPr lang="en-US" sz="1600" cap="all" spc="400" baseline="0" dirty="0">
                <a:solidFill>
                  <a:schemeClr val="bg1"/>
                </a:solidFill>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a:xfrm>
            <a:off x="3200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a:xfrm>
            <a:off x="612648" y="6455664"/>
            <a:ext cx="3227832" cy="365760"/>
          </a:xfrm>
        </p:spPr>
        <p:txBody>
          <a:bodyPr/>
          <a:lstStyle>
            <a:lvl1pPr algn="l">
              <a:defRPr>
                <a:solidFill>
                  <a:schemeClr val="bg1"/>
                </a:solidFill>
              </a:defRPr>
            </a:lvl1pPr>
          </a:lstStyle>
          <a:p>
            <a:fld id="{E144AFCF-5D00-4E8A-BE78-0A3382672AA6}" type="datetime2">
              <a:rPr lang="en-US" smtClean="0"/>
              <a:t>Thursday, October 30, 2025</a:t>
            </a:fld>
            <a:endParaRPr lang="en-US"/>
          </a:p>
        </p:txBody>
      </p:sp>
      <p:sp>
        <p:nvSpPr>
          <p:cNvPr id="15" name="Picture Placeholder 14">
            <a:extLst>
              <a:ext uri="{FF2B5EF4-FFF2-40B4-BE49-F238E27FC236}">
                <a16:creationId xmlns:a16="http://schemas.microsoft.com/office/drawing/2014/main" id="{B889FC6C-F243-CA40-35F8-13153EA5EBE9}"/>
              </a:ext>
            </a:extLst>
          </p:cNvPr>
          <p:cNvSpPr>
            <a:spLocks noGrp="1"/>
          </p:cNvSpPr>
          <p:nvPr>
            <p:ph type="pic" sz="quarter" idx="13" hasCustomPrompt="1"/>
          </p:nvPr>
        </p:nvSpPr>
        <p:spPr>
          <a:xfrm>
            <a:off x="4076700" y="0"/>
            <a:ext cx="8115300" cy="6868452"/>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53950993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FE7F8B-D1C1-6301-75A5-2EC4374F9AF1}"/>
              </a:ext>
            </a:extLst>
          </p:cNvPr>
          <p:cNvSpPr/>
          <p:nvPr/>
        </p:nvSpPr>
        <p:spPr>
          <a:xfrm flipH="1" flipV="1">
            <a:off x="-14449" y="0"/>
            <a:ext cx="1222473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1D8467A-A1B6-E7E6-CAD4-E63E0FE2CCCB}"/>
              </a:ext>
            </a:extLst>
          </p:cNvPr>
          <p:cNvSpPr/>
          <p:nvPr/>
        </p:nvSpPr>
        <p:spPr>
          <a:xfrm flipV="1">
            <a:off x="-7227" y="-5046"/>
            <a:ext cx="12217513" cy="686556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2A9C06E7-BC9C-2F5F-5DD1-D04EB713C63D}"/>
              </a:ext>
            </a:extLst>
          </p:cNvPr>
          <p:cNvSpPr/>
          <p:nvPr/>
        </p:nvSpPr>
        <p:spPr>
          <a:xfrm rot="10800000" flipH="1" flipV="1">
            <a:off x="-25514" y="-5045"/>
            <a:ext cx="12217514" cy="6865568"/>
          </a:xfrm>
          <a:prstGeom prst="rect">
            <a:avLst/>
          </a:prstGeom>
          <a:gradFill>
            <a:gsLst>
              <a:gs pos="0">
                <a:srgbClr val="FA0036">
                  <a:alpha val="4000"/>
                </a:srgbClr>
              </a:gs>
              <a:gs pos="99000">
                <a:schemeClr val="accent2">
                  <a:alpha val="98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985261F8-8CD8-F2E0-C386-BE6A16D95BFC}"/>
              </a:ext>
            </a:extLst>
          </p:cNvPr>
          <p:cNvSpPr/>
          <p:nvPr/>
        </p:nvSpPr>
        <p:spPr>
          <a:xfrm rot="16200000" flipH="1" flipV="1">
            <a:off x="3802775" y="-3817222"/>
            <a:ext cx="4571999" cy="12206450"/>
          </a:xfrm>
          <a:prstGeom prst="rect">
            <a:avLst/>
          </a:prstGeom>
          <a:gradFill>
            <a:gsLst>
              <a:gs pos="0">
                <a:srgbClr val="D861D4">
                  <a:alpha val="0"/>
                </a:srgbClr>
              </a:gs>
              <a:gs pos="100000">
                <a:srgbClr val="FF7037">
                  <a:alpha val="66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D3D4A82C-6849-A88D-6D57-833E9A7481B9}"/>
              </a:ext>
            </a:extLst>
          </p:cNvPr>
          <p:cNvSpPr/>
          <p:nvPr/>
        </p:nvSpPr>
        <p:spPr>
          <a:xfrm rot="13168948" flipH="1" flipV="1">
            <a:off x="1027160" y="609473"/>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55CA38-7F60-D664-4EC0-C54B60C02BCF}"/>
              </a:ext>
            </a:extLst>
          </p:cNvPr>
          <p:cNvSpPr/>
          <p:nvPr/>
        </p:nvSpPr>
        <p:spPr>
          <a:xfrm rot="5400000" flipV="1">
            <a:off x="-1913484" y="1896512"/>
            <a:ext cx="6860522" cy="3062447"/>
          </a:xfrm>
          <a:prstGeom prst="rect">
            <a:avLst/>
          </a:prstGeom>
          <a:gradFill>
            <a:gsLst>
              <a:gs pos="0">
                <a:srgbClr val="FA0036">
                  <a:alpha val="62000"/>
                </a:srgbClr>
              </a:gs>
              <a:gs pos="77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557016" y="987552"/>
            <a:ext cx="7644384" cy="2944368"/>
          </a:xfrm>
        </p:spPr>
        <p:txBody>
          <a:bodyPr vert="horz" lIns="91440" tIns="45720" rIns="91440" bIns="45720" rtlCol="0" anchor="b">
            <a:normAutofit/>
          </a:bodyPr>
          <a:lstStyle>
            <a:lvl1pPr>
              <a:defRPr lang="en-US" sz="54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538728" y="5294376"/>
            <a:ext cx="7644384" cy="1078992"/>
          </a:xfrm>
        </p:spPr>
        <p:txBody>
          <a:bodyPr vert="horz" lIns="91440" tIns="45720" rIns="91440" bIns="45720" rtlCol="0" anchor="ctr">
            <a:normAutofit/>
          </a:bodyPr>
          <a:lstStyle>
            <a:lvl1pPr marL="0" indent="0">
              <a:buNone/>
              <a:defRPr lang="en-US" cap="all" spc="400" baseline="0">
                <a:solidFill>
                  <a:schemeClr val="bg1"/>
                </a:solidFill>
                <a:latin typeface="+mj-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F3DE8AB4-3D9C-4366-A8D9-9A4F01D11121}"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4682586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344B8E2B-A9B5-DCE0-5C06-E99F762397CB}"/>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C38FEA-146D-53B3-36B0-5CBD8040636E}"/>
              </a:ext>
            </a:extLst>
          </p:cNvPr>
          <p:cNvSpPr/>
          <p:nvPr/>
        </p:nvSpPr>
        <p:spPr>
          <a:xfrm flipH="1">
            <a:off x="9143995"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84D35E-A520-CA7A-97CB-6D815AB4CC5D}"/>
              </a:ext>
            </a:extLst>
          </p:cNvPr>
          <p:cNvSpPr/>
          <p:nvPr/>
        </p:nvSpPr>
        <p:spPr>
          <a:xfrm flipH="1">
            <a:off x="9143990"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85E890B-58C1-DD36-E90B-FFF0BE0CB5CB}"/>
              </a:ext>
            </a:extLst>
          </p:cNvPr>
          <p:cNvSpPr/>
          <p:nvPr/>
        </p:nvSpPr>
        <p:spPr>
          <a:xfrm rot="5400000" flipH="1">
            <a:off x="7253161"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BCD52CC-E8F2-3220-AE19-8A482DD1F236}"/>
              </a:ext>
            </a:extLst>
          </p:cNvPr>
          <p:cNvSpPr/>
          <p:nvPr/>
        </p:nvSpPr>
        <p:spPr>
          <a:xfrm rot="12508972">
            <a:off x="7949750" y="1673989"/>
            <a:ext cx="3201591" cy="4397456"/>
          </a:xfrm>
          <a:custGeom>
            <a:avLst/>
            <a:gdLst>
              <a:gd name="connsiteX0" fmla="*/ 3201591 w 3201591"/>
              <a:gd name="connsiteY0" fmla="*/ 4296647 h 4397456"/>
              <a:gd name="connsiteX1" fmla="*/ 3007294 w 3201591"/>
              <a:gd name="connsiteY1" fmla="*/ 4346606 h 4397456"/>
              <a:gd name="connsiteX2" fmla="*/ 2502877 w 3201591"/>
              <a:gd name="connsiteY2" fmla="*/ 4397456 h 4397456"/>
              <a:gd name="connsiteX3" fmla="*/ 0 w 3201591"/>
              <a:gd name="connsiteY3" fmla="*/ 1894579 h 4397456"/>
              <a:gd name="connsiteX4" fmla="*/ 733076 w 3201591"/>
              <a:gd name="connsiteY4" fmla="*/ 124777 h 4397456"/>
              <a:gd name="connsiteX5" fmla="*/ 870365 w 3201591"/>
              <a:gd name="connsiteY5" fmla="*/ 0 h 439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591" h="4397456">
                <a:moveTo>
                  <a:pt x="3201591" y="4296647"/>
                </a:moveTo>
                <a:lnTo>
                  <a:pt x="3007294" y="4346606"/>
                </a:lnTo>
                <a:cubicBezTo>
                  <a:pt x="2844362" y="4379947"/>
                  <a:pt x="2675664" y="4397456"/>
                  <a:pt x="2502877" y="4397456"/>
                </a:cubicBezTo>
                <a:cubicBezTo>
                  <a:pt x="1120576" y="4397456"/>
                  <a:pt x="0" y="3276880"/>
                  <a:pt x="0" y="1894579"/>
                </a:cubicBezTo>
                <a:cubicBezTo>
                  <a:pt x="0" y="1203428"/>
                  <a:pt x="280144" y="577709"/>
                  <a:pt x="733076" y="124777"/>
                </a:cubicBezTo>
                <a:lnTo>
                  <a:pt x="870365" y="0"/>
                </a:lnTo>
                <a:close/>
              </a:path>
            </a:pathLst>
          </a:cu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612648"/>
            <a:ext cx="7004304" cy="3557016"/>
          </a:xfrm>
        </p:spPr>
        <p:txBody>
          <a:bodyPr vert="horz" lIns="91440" tIns="45720" rIns="91440" bIns="45720" rtlCol="0" anchor="t">
            <a:normAutofit/>
          </a:bodyPr>
          <a:lstStyle>
            <a:lvl1pPr>
              <a:defRPr lang="en-US" sz="4800" cap="all" spc="550" baseline="0"/>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a:latin typeface="+mj-lt"/>
              </a:defRPr>
            </a:lvl1pPr>
          </a:lstStyle>
          <a:p>
            <a:pPr lvl="0"/>
            <a:r>
              <a:rPr lang="en-US" dirty="0"/>
              <a:t>Click to edit Master subtitle style</a:t>
            </a:r>
          </a:p>
        </p:txBody>
      </p:sp>
      <p:sp>
        <p:nvSpPr>
          <p:cNvPr id="13" name="Footer Placeholder 12">
            <a:extLst>
              <a:ext uri="{FF2B5EF4-FFF2-40B4-BE49-F238E27FC236}">
                <a16:creationId xmlns:a16="http://schemas.microsoft.com/office/drawing/2014/main" id="{FED2F463-51E0-AB87-A5B5-6942461AD535}"/>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30796B80-FA43-2B89-5F9F-72443F8E5C6E}"/>
              </a:ext>
            </a:extLst>
          </p:cNvPr>
          <p:cNvSpPr>
            <a:spLocks noGrp="1"/>
          </p:cNvSpPr>
          <p:nvPr>
            <p:ph type="dt" sz="half" idx="10"/>
          </p:nvPr>
        </p:nvSpPr>
        <p:spPr>
          <a:xfrm>
            <a:off x="4954909" y="6455664"/>
            <a:ext cx="3472868" cy="365760"/>
          </a:xfrm>
        </p:spPr>
        <p:txBody>
          <a:bodyPr/>
          <a:lstStyle>
            <a:lvl1pPr>
              <a:defRPr>
                <a:solidFill>
                  <a:schemeClr val="tx1"/>
                </a:solidFill>
              </a:defRPr>
            </a:lvl1pPr>
          </a:lstStyle>
          <a:p>
            <a:fld id="{5259F214-985C-4E7A-8724-986944FA2171}" type="datetime2">
              <a:rPr lang="en-US" smtClean="0"/>
              <a:t>Thursday, October 30, 2025</a:t>
            </a:fld>
            <a:endParaRPr lang="en-US"/>
          </a:p>
        </p:txBody>
      </p:sp>
      <p:sp>
        <p:nvSpPr>
          <p:cNvPr id="14" name="Slide Number Placeholder 13">
            <a:extLst>
              <a:ext uri="{FF2B5EF4-FFF2-40B4-BE49-F238E27FC236}">
                <a16:creationId xmlns:a16="http://schemas.microsoft.com/office/drawing/2014/main" id="{FC1096F3-B460-B6B3-0D52-AEFDD7F69A2E}"/>
              </a:ext>
            </a:extLst>
          </p:cNvPr>
          <p:cNvSpPr>
            <a:spLocks noGrp="1"/>
          </p:cNvSpPr>
          <p:nvPr>
            <p:ph type="sldNum" sz="quarter" idx="12"/>
          </p:nvPr>
        </p:nvSpPr>
        <p:spPr>
          <a:xfrm>
            <a:off x="8409489" y="6455664"/>
            <a:ext cx="548640" cy="365760"/>
          </a:xfrm>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61437554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F7CFA0-C3A1-5564-DD4B-90674874B08D}"/>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E2F783-0ED7-1F0B-219A-198549E350DD}"/>
              </a:ext>
            </a:extLst>
          </p:cNvPr>
          <p:cNvSpPr/>
          <p:nvPr/>
        </p:nvSpPr>
        <p:spPr>
          <a:xfrm>
            <a:off x="-6" y="-25866"/>
            <a:ext cx="12192005" cy="4589428"/>
          </a:xfrm>
          <a:prstGeom prst="rect">
            <a:avLst/>
          </a:prstGeom>
          <a:gradFill>
            <a:gsLst>
              <a:gs pos="8000">
                <a:srgbClr val="D861D4"/>
              </a:gs>
              <a:gs pos="100000">
                <a:srgbClr val="DA002F">
                  <a:alpha val="8500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F09062-D41B-0E2E-C1C0-F27562ED9597}"/>
              </a:ext>
            </a:extLst>
          </p:cNvPr>
          <p:cNvSpPr/>
          <p:nvPr/>
        </p:nvSpPr>
        <p:spPr>
          <a:xfrm rot="16200000">
            <a:off x="3805950" y="-3822495"/>
            <a:ext cx="4580101" cy="12191999"/>
          </a:xfrm>
          <a:prstGeom prst="rect">
            <a:avLst/>
          </a:prstGeom>
          <a:gradFill>
            <a:gsLst>
              <a:gs pos="0">
                <a:srgbClr val="FE4A00">
                  <a:alpha val="50000"/>
                </a:srgbClr>
              </a:gs>
              <a:gs pos="99000">
                <a:srgbClr val="A3299D"/>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A6D366-64E2-13D3-2734-861E811E1F1A}"/>
              </a:ext>
            </a:extLst>
          </p:cNvPr>
          <p:cNvSpPr/>
          <p:nvPr/>
        </p:nvSpPr>
        <p:spPr>
          <a:xfrm rot="10800000">
            <a:off x="8150806" y="-25872"/>
            <a:ext cx="4041192" cy="4589427"/>
          </a:xfrm>
          <a:prstGeom prst="rect">
            <a:avLst/>
          </a:prstGeom>
          <a:gradFill>
            <a:gsLst>
              <a:gs pos="0">
                <a:srgbClr val="DA002F">
                  <a:alpha val="0"/>
                </a:srgbClr>
              </a:gs>
              <a:gs pos="84000">
                <a:srgbClr val="FF907A">
                  <a:alpha val="32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E5B9BA8-AE27-B639-DB51-7E498FA9422B}"/>
              </a:ext>
            </a:extLst>
          </p:cNvPr>
          <p:cNvSpPr/>
          <p:nvPr/>
        </p:nvSpPr>
        <p:spPr>
          <a:xfrm rot="12508972">
            <a:off x="5485611" y="-1118641"/>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585216"/>
            <a:ext cx="6858000" cy="3200400"/>
          </a:xfrm>
        </p:spPr>
        <p:txBody>
          <a:bodyPr vert="horz" lIns="91440" tIns="45720" rIns="91440" bIns="45720" rtlCol="0" anchor="b">
            <a:normAutofit/>
          </a:bodyPr>
          <a:lstStyle>
            <a:lvl1pPr>
              <a:defRPr lang="en-US" sz="4800" cap="all" spc="55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dirty="0">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p:txBody>
          <a:bodyPr/>
          <a:lstStyle>
            <a:lvl1pPr>
              <a:defRPr>
                <a:solidFill>
                  <a:schemeClr val="tx1"/>
                </a:solidFill>
              </a:defRPr>
            </a:lvl1pPr>
          </a:lstStyle>
          <a:p>
            <a:fld id="{258C9C02-FCB9-44E9-9951-263455134367}" type="datetime2">
              <a:rPr lang="en-US" smtClean="0"/>
              <a:t>Thursday, October 30, 2025</a:t>
            </a:fld>
            <a:endParaRPr lang="en-US"/>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855882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1BDDB7-A96E-2151-63B9-28A103D980D2}"/>
              </a:ext>
            </a:extLst>
          </p:cNvPr>
          <p:cNvSpPr/>
          <p:nvPr/>
        </p:nvSpPr>
        <p:spPr>
          <a:xfrm flipH="1">
            <a:off x="-7229" y="-2522"/>
            <a:ext cx="1221751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6DA992C5-451E-EC0E-D54A-B0AA21D57F04}"/>
              </a:ext>
            </a:extLst>
          </p:cNvPr>
          <p:cNvSpPr/>
          <p:nvPr/>
        </p:nvSpPr>
        <p:spPr>
          <a:xfrm>
            <a:off x="-7227" y="-5045"/>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5A4914C5-E872-F937-694B-9226A87D21A6}"/>
              </a:ext>
            </a:extLst>
          </p:cNvPr>
          <p:cNvSpPr/>
          <p:nvPr/>
        </p:nvSpPr>
        <p:spPr>
          <a:xfrm rot="10800000" flipH="1">
            <a:off x="7226" y="-5045"/>
            <a:ext cx="12203060" cy="6863044"/>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B2BF5D5-EB9E-9501-6A32-C2BB4C8ED6A7}"/>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Oval 11">
            <a:extLst>
              <a:ext uri="{FF2B5EF4-FFF2-40B4-BE49-F238E27FC236}">
                <a16:creationId xmlns:a16="http://schemas.microsoft.com/office/drawing/2014/main" id="{90768E01-CF59-AC8E-6819-61512B528C04}"/>
              </a:ext>
            </a:extLst>
          </p:cNvPr>
          <p:cNvSpPr/>
          <p:nvPr/>
        </p:nvSpPr>
        <p:spPr>
          <a:xfrm rot="8431052" flipH="1">
            <a:off x="1403739" y="524809"/>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6865A1-AC73-67A9-BC14-E75D3F26BDE9}"/>
              </a:ext>
            </a:extLst>
          </p:cNvPr>
          <p:cNvSpPr/>
          <p:nvPr/>
        </p:nvSpPr>
        <p:spPr>
          <a:xfrm rot="16200000">
            <a:off x="-1913484" y="1896512"/>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657600" y="2807208"/>
            <a:ext cx="7644384" cy="3346704"/>
          </a:xfrm>
        </p:spPr>
        <p:txBody>
          <a:bodyPr anchor="t">
            <a:normAutofit/>
          </a:bodyPr>
          <a:lstStyle>
            <a:lvl1pPr>
              <a:lnSpc>
                <a:spcPct val="110000"/>
              </a:lnSpc>
              <a:defRPr sz="54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18A3F06B-6751-4328-A64C-7E682DA41140}"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7947949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2555FD-4C27-26F9-D396-F44BD2552350}"/>
              </a:ext>
            </a:extLst>
          </p:cNvPr>
          <p:cNvSpPr/>
          <p:nvPr/>
        </p:nvSpPr>
        <p:spPr>
          <a:xfrm flipH="1">
            <a:off x="0" y="0"/>
            <a:ext cx="12188952"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14D9F56-D5FE-5416-E898-561CCD18E63E}"/>
              </a:ext>
            </a:extLst>
          </p:cNvPr>
          <p:cNvSpPr/>
          <p:nvPr/>
        </p:nvSpPr>
        <p:spPr>
          <a:xfrm>
            <a:off x="-7226" y="2522"/>
            <a:ext cx="12210294" cy="685547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Rectangle 14">
            <a:extLst>
              <a:ext uri="{FF2B5EF4-FFF2-40B4-BE49-F238E27FC236}">
                <a16:creationId xmlns:a16="http://schemas.microsoft.com/office/drawing/2014/main" id="{DCE312D2-549E-F681-7F68-B8AAD2F7696A}"/>
              </a:ext>
            </a:extLst>
          </p:cNvPr>
          <p:cNvSpPr/>
          <p:nvPr/>
        </p:nvSpPr>
        <p:spPr>
          <a:xfrm rot="10800000" flipH="1">
            <a:off x="383414" y="0"/>
            <a:ext cx="11826874" cy="6858000"/>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CC4FFFC-E214-3024-4ED7-32DAAA7A66E0}"/>
              </a:ext>
            </a:extLst>
          </p:cNvPr>
          <p:cNvSpPr/>
          <p:nvPr/>
        </p:nvSpPr>
        <p:spPr>
          <a:xfrm rot="5400000" flipH="1">
            <a:off x="4945773" y="-4953002"/>
            <a:ext cx="2286000" cy="12192001"/>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963C23C4-6670-C4D3-CA25-EAF7EB91AC78}"/>
              </a:ext>
            </a:extLst>
          </p:cNvPr>
          <p:cNvSpPr/>
          <p:nvPr/>
        </p:nvSpPr>
        <p:spPr>
          <a:xfrm rot="10800000">
            <a:off x="3048" y="-5047"/>
            <a:ext cx="12188952" cy="6420678"/>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Oval 17">
            <a:extLst>
              <a:ext uri="{FF2B5EF4-FFF2-40B4-BE49-F238E27FC236}">
                <a16:creationId xmlns:a16="http://schemas.microsoft.com/office/drawing/2014/main" id="{FAF9AED1-BD83-3598-C1F0-DC7ED0150981}"/>
              </a:ext>
            </a:extLst>
          </p:cNvPr>
          <p:cNvSpPr/>
          <p:nvPr/>
        </p:nvSpPr>
        <p:spPr>
          <a:xfrm rot="20481594" flipH="1">
            <a:off x="6172247" y="626278"/>
            <a:ext cx="5005754" cy="5005754"/>
          </a:xfrm>
          <a:prstGeom prst="ellipse">
            <a:avLst/>
          </a:pr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731520" y="2596896"/>
            <a:ext cx="8933688" cy="3566160"/>
          </a:xfrm>
        </p:spPr>
        <p:txBody>
          <a:bodyPr anchor="b">
            <a:normAutofit/>
          </a:bodyPr>
          <a:lstStyle>
            <a:lvl1pPr>
              <a:lnSpc>
                <a:spcPct val="110000"/>
              </a:lnSpc>
              <a:defRPr sz="60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CF9D34E2-F5B0-4166-BCAC-F99A4EBB0C26}"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359161707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5C5E01-6047-09D9-CA8C-ACF771ED4F5F}"/>
              </a:ext>
            </a:extLst>
          </p:cNvPr>
          <p:cNvSpPr/>
          <p:nvPr/>
        </p:nvSpPr>
        <p:spPr>
          <a:xfrm>
            <a:off x="-2" y="0"/>
            <a:ext cx="1219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3735CD2-2790-A02E-C1A3-EB251A110779}"/>
              </a:ext>
            </a:extLst>
          </p:cNvPr>
          <p:cNvSpPr/>
          <p:nvPr/>
        </p:nvSpPr>
        <p:spPr>
          <a:xfrm flipH="1">
            <a:off x="-2" y="0"/>
            <a:ext cx="6096000" cy="6858000"/>
          </a:xfrm>
          <a:prstGeom prst="rect">
            <a:avLst/>
          </a:prstGeom>
          <a:gradFill>
            <a:gsLst>
              <a:gs pos="8000">
                <a:srgbClr val="FF907A"/>
              </a:gs>
              <a:gs pos="100000">
                <a:srgbClr val="DA002F">
                  <a:alpha val="88627"/>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7BCFA5-D41F-08E8-0C59-3B6D1AE8FC85}"/>
              </a:ext>
            </a:extLst>
          </p:cNvPr>
          <p:cNvSpPr/>
          <p:nvPr/>
        </p:nvSpPr>
        <p:spPr>
          <a:xfrm flipH="1">
            <a:off x="0" y="17416"/>
            <a:ext cx="5067300" cy="6840156"/>
          </a:xfrm>
          <a:prstGeom prst="rect">
            <a:avLst/>
          </a:prstGeom>
          <a:gradFill>
            <a:gsLst>
              <a:gs pos="22000">
                <a:srgbClr val="FF5076">
                  <a:alpha val="0"/>
                </a:srgbClr>
              </a:gs>
              <a:gs pos="99000">
                <a:srgbClr val="92248E">
                  <a:alpha val="91765"/>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833A7D-2BA4-F824-376C-8607C290E93B}"/>
              </a:ext>
            </a:extLst>
          </p:cNvPr>
          <p:cNvSpPr/>
          <p:nvPr/>
        </p:nvSpPr>
        <p:spPr>
          <a:xfrm rot="5400000" flipH="1">
            <a:off x="-20998" y="723590"/>
            <a:ext cx="6595192" cy="5638799"/>
          </a:xfrm>
          <a:prstGeom prst="rect">
            <a:avLst/>
          </a:prstGeom>
          <a:gradFill>
            <a:gsLst>
              <a:gs pos="2000">
                <a:srgbClr val="DA002F">
                  <a:alpha val="18824"/>
                </a:srgbClr>
              </a:gs>
              <a:gs pos="57000">
                <a:srgbClr val="FE4A00">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CFC381E-3DA3-22D7-F3CB-6FF3B17D6865}"/>
              </a:ext>
            </a:extLst>
          </p:cNvPr>
          <p:cNvSpPr/>
          <p:nvPr/>
        </p:nvSpPr>
        <p:spPr>
          <a:xfrm rot="12508972">
            <a:off x="652110" y="716188"/>
            <a:ext cx="5005754" cy="5005754"/>
          </a:xfrm>
          <a:prstGeom prst="ellipse">
            <a:avLst/>
          </a:prstGeom>
          <a:gradFill>
            <a:gsLst>
              <a:gs pos="31000">
                <a:srgbClr val="FF907A">
                  <a:alpha val="0"/>
                </a:srgbClr>
              </a:gs>
              <a:gs pos="85000">
                <a:srgbClr val="FFBCAF">
                  <a:alpha val="22745"/>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22960" y="2029968"/>
            <a:ext cx="4398264" cy="2825496"/>
          </a:xfrm>
        </p:spPr>
        <p:txBody>
          <a:bodyPr anchor="ctr">
            <a:normAutofit/>
          </a:bodyPr>
          <a:lstStyle>
            <a:lvl1pPr algn="ctr">
              <a:lnSpc>
                <a:spcPct val="110000"/>
              </a:lnSpc>
              <a:defRPr sz="4000" cap="all" spc="700" baseline="0">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004304" y="584688"/>
            <a:ext cx="4517136" cy="5688623"/>
          </a:xfrm>
        </p:spPr>
        <p:txBody>
          <a:bodyPr vert="horz" lIns="91440" tIns="45720" rIns="91440" bIns="45720" rtlCol="0" anchor="ctr">
            <a:normAutofit/>
          </a:bodyPr>
          <a:lstStyle>
            <a:lvl1pPr marL="342900" indent="-342900">
              <a:buFont typeface="+mj-lt"/>
              <a:buAutoNum type="arabicPeriod"/>
              <a:defRPr lang="en-US" sz="1800"/>
            </a:lvl1pPr>
            <a:lvl2pPr marL="571500" indent="-342900">
              <a:buFont typeface="+mj-lt"/>
              <a:buAutoNum type="arabicPeriod"/>
              <a:defRPr sz="1600"/>
            </a:lvl2pPr>
            <a:lvl3pPr marL="800100" indent="-342900">
              <a:buFont typeface="+mj-lt"/>
              <a:buAutoNum type="arabicPeriod"/>
              <a:defRPr sz="1400"/>
            </a:lvl3pPr>
            <a:lvl4pPr>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802FDF1D-424D-4F55-8CAE-9342A40AFD81}" type="datetime2">
              <a:rPr lang="en-US" smtClean="0"/>
              <a:t>Thursday, October 30, 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07660015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3"/>
            <a:ext cx="12191998" cy="449257"/>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742"/>
            <a:ext cx="6281929" cy="449258"/>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86600" y="1014984"/>
            <a:ext cx="4489704" cy="1463040"/>
          </a:xfrm>
        </p:spPr>
        <p:txBody>
          <a:bodyPr anchor="t">
            <a:normAutofit/>
          </a:bodyPr>
          <a:lstStyle>
            <a:lvl1pPr>
              <a:defRPr sz="4000" cap="all" spc="700" baseline="0"/>
            </a:lvl1pPr>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6281928" cy="6411311"/>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086600" y="2633472"/>
            <a:ext cx="4498848" cy="2980944"/>
          </a:xfrm>
        </p:spPr>
        <p:txBody>
          <a:bodyPr anchor="b">
            <a:normAutofit/>
          </a:bodyPr>
          <a:lstStyle>
            <a:lvl1pPr marL="342900" indent="-342900">
              <a:buFont typeface="+mj-lt"/>
              <a:buAutoNum type="arabicPeriod"/>
              <a:defRPr sz="1800"/>
            </a:lvl1pPr>
            <a:lvl2pPr marL="571500" indent="-342900">
              <a:buFont typeface="+mj-lt"/>
              <a:buAutoNum type="arabicPeriod"/>
              <a:defRPr sz="1600"/>
            </a:lvl2pPr>
            <a:lvl3pPr marL="685800" indent="-2286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137160" y="6455664"/>
            <a:ext cx="3557016" cy="365760"/>
          </a:xfrm>
        </p:spPr>
        <p:txBody>
          <a:bodyPr/>
          <a:lstStyle>
            <a:lvl1pPr>
              <a:defRPr>
                <a:solidFill>
                  <a:schemeClr val="bg1"/>
                </a:solidFill>
              </a:defRPr>
            </a:lvl1pPr>
          </a:lstStyle>
          <a:p>
            <a:r>
              <a:rPr lang="en-US"/>
              <a:t>Sample Footer Text</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A7019B1F-F9E0-40A8-8123-21681C0812EB}" type="datetime2">
              <a:rPr lang="en-US" smtClean="0"/>
              <a:t>Thursday, October 30, 2025</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624333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9FF914-ECFF-A4E1-AD86-108676B324D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98606AF-234E-F01C-E350-3E326E5ABE30}"/>
              </a:ext>
            </a:extLst>
          </p:cNvPr>
          <p:cNvSpPr/>
          <p:nvPr/>
        </p:nvSpPr>
        <p:spPr>
          <a:xfrm>
            <a:off x="-11209" y="0"/>
            <a:ext cx="12203208" cy="1698952"/>
          </a:xfrm>
          <a:prstGeom prst="rect">
            <a:avLst/>
          </a:prstGeom>
          <a:gradFill>
            <a:gsLst>
              <a:gs pos="0">
                <a:srgbClr val="DA002F"/>
              </a:gs>
              <a:gs pos="100000">
                <a:srgbClr val="FF8463"/>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E6AE3A-A1C7-E9CA-615A-87942C8FD35D}"/>
              </a:ext>
            </a:extLst>
          </p:cNvPr>
          <p:cNvSpPr/>
          <p:nvPr/>
        </p:nvSpPr>
        <p:spPr>
          <a:xfrm>
            <a:off x="-11210" y="4199"/>
            <a:ext cx="8126510" cy="1694753"/>
          </a:xfrm>
          <a:prstGeom prst="rect">
            <a:avLst/>
          </a:prstGeom>
          <a:gradFill>
            <a:gsLst>
              <a:gs pos="37000">
                <a:srgbClr val="FF6C4F">
                  <a:alpha val="41961"/>
                </a:srgbClr>
              </a:gs>
              <a:gs pos="99000">
                <a:srgbClr val="DA002F">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C082EBC-AF50-5C78-B731-0C4380660AF5}"/>
              </a:ext>
            </a:extLst>
          </p:cNvPr>
          <p:cNvSpPr/>
          <p:nvPr/>
        </p:nvSpPr>
        <p:spPr>
          <a:xfrm>
            <a:off x="5466" y="-6046"/>
            <a:ext cx="12197741" cy="1694753"/>
          </a:xfrm>
          <a:prstGeom prst="rect">
            <a:avLst/>
          </a:prstGeom>
          <a:gradFill>
            <a:gsLst>
              <a:gs pos="32000">
                <a:srgbClr val="D861D4">
                  <a:alpha val="0"/>
                </a:srgbClr>
              </a:gs>
              <a:gs pos="100000">
                <a:srgbClr val="93258E">
                  <a:alpha val="65882"/>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875520" cy="1033272"/>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2203703"/>
            <a:ext cx="9875520" cy="4067623"/>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37160" y="6455664"/>
            <a:ext cx="3557016" cy="365760"/>
          </a:xfrm>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326AF6F-B60F-4C18-B9AB-ED82420774C4}"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8387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2103120"/>
            <a:ext cx="4325112" cy="2454796"/>
          </a:xfrm>
        </p:spPr>
        <p:txBody>
          <a:bodyPr anchor="t">
            <a:normAutofit/>
          </a:bodyPr>
          <a:lstStyle>
            <a:lvl1pPr>
              <a:defRPr sz="44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103120"/>
            <a:ext cx="4325112" cy="2459736"/>
          </a:xfrm>
        </p:spPr>
        <p:txBody>
          <a:bodyPr vert="horz" lIns="91440" tIns="45720" rIns="91440" bIns="45720" rtlCol="0">
            <a:normAutofit/>
          </a:bodyPr>
          <a:lstStyle>
            <a:lvl1pPr marL="0" indent="0">
              <a:buNone/>
              <a:defRPr lang="en-US" sz="20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CF6005E-1485-423F-B5D4-36E24475CFEE}"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00634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813048"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11371" y="1600200"/>
            <a:ext cx="4892656" cy="3657600"/>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04E31E-DF49-445C-800F-5FFC1FA8170B}"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11762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611880"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065776" y="1600200"/>
            <a:ext cx="6135624" cy="4297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3541D06-5B5C-452D-81B5-D55337162AD4}"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90349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3547872" cy="496519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065776" y="704088"/>
            <a:ext cx="6394704"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8F4B41-77D5-4516-9B41-E9168C96B23B}"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32895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2916936" cy="2916936"/>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588626" y="704088"/>
            <a:ext cx="713232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1D37B679-27F6-4DEC-AE7E-AE12D4B5C168}"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903192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68DFF7-84C4-DA92-2628-88F515669E3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8358C6A-FFB7-7F91-94AA-423822AA8C38}"/>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7B507E-31E7-16F8-CF5C-A1250BA873D8}"/>
              </a:ext>
            </a:extLst>
          </p:cNvPr>
          <p:cNvSpPr/>
          <p:nvPr/>
        </p:nvSpPr>
        <p:spPr>
          <a:xfrm flipH="1">
            <a:off x="8022440" y="6406116"/>
            <a:ext cx="4169557"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475488"/>
            <a:ext cx="6400800" cy="119786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56232"/>
            <a:ext cx="640080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33F47ADC-E381-68F6-8F09-4B69A1B92548}"/>
              </a:ext>
            </a:extLst>
          </p:cNvPr>
          <p:cNvSpPr>
            <a:spLocks noGrp="1"/>
          </p:cNvSpPr>
          <p:nvPr>
            <p:ph type="pic" sz="quarter" idx="15" hasCustomPrompt="1"/>
          </p:nvPr>
        </p:nvSpPr>
        <p:spPr>
          <a:xfrm>
            <a:off x="8022440" y="603504"/>
            <a:ext cx="3553863"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A318DFB-5F24-4AAB-A84B-D248D5DAC033}"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48037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371C36B-E56C-A499-1D3F-AC8DC09B0AE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C72D07-FB95-F16C-6535-C8AEB3ACAFA0}"/>
              </a:ext>
            </a:extLst>
          </p:cNvPr>
          <p:cNvSpPr/>
          <p:nvPr/>
        </p:nvSpPr>
        <p:spPr>
          <a:xfrm rot="10800000" flipH="1">
            <a:off x="0" y="6408316"/>
            <a:ext cx="12192000" cy="449684"/>
          </a:xfrm>
          <a:prstGeom prst="rect">
            <a:avLst/>
          </a:prstGeom>
          <a:gradFill>
            <a:gsLst>
              <a:gs pos="14000">
                <a:srgbClr val="FE4A00">
                  <a:alpha val="27843"/>
                </a:srgbClr>
              </a:gs>
              <a:gs pos="100000">
                <a:srgbClr val="DA002F">
                  <a:alpha val="84706"/>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AA119A-27E9-C86D-0929-AC7B5A35BD16}"/>
              </a:ext>
            </a:extLst>
          </p:cNvPr>
          <p:cNvSpPr/>
          <p:nvPr/>
        </p:nvSpPr>
        <p:spPr>
          <a:xfrm flipH="1">
            <a:off x="3807553" y="6408316"/>
            <a:ext cx="8384444" cy="449684"/>
          </a:xfrm>
          <a:prstGeom prst="rect">
            <a:avLst/>
          </a:prstGeom>
          <a:gradFill>
            <a:gsLst>
              <a:gs pos="9000">
                <a:srgbClr val="D861D4">
                  <a:alpha val="67843"/>
                </a:srgbClr>
              </a:gs>
              <a:gs pos="99000">
                <a:srgbClr val="92248E"/>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4" y="310896"/>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1" name="Picture Placeholder 10">
            <a:extLst>
              <a:ext uri="{FF2B5EF4-FFF2-40B4-BE49-F238E27FC236}">
                <a16:creationId xmlns:a16="http://schemas.microsoft.com/office/drawing/2014/main" id="{B6DF379E-0D41-B503-1F7F-4E6B2B90CC41}"/>
              </a:ext>
            </a:extLst>
          </p:cNvPr>
          <p:cNvSpPr>
            <a:spLocks noGrp="1"/>
          </p:cNvSpPr>
          <p:nvPr>
            <p:ph type="pic" sz="quarter" idx="15" hasCustomPrompt="1"/>
          </p:nvPr>
        </p:nvSpPr>
        <p:spPr>
          <a:xfrm>
            <a:off x="603503" y="603504"/>
            <a:ext cx="3192563"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4"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effectLst/>
              </a:defRPr>
            </a:lvl1pPr>
          </a:lstStyle>
          <a:p>
            <a:fld id="{71286253-1B6C-4476-BA10-7DFF05BDD8C1}"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39274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41EC5E-2E3A-29A5-7F01-3D098A93FA76}"/>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CDB1A6A-A82E-C28C-BC71-E59067A1D47F}"/>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B683A0-4783-F398-8347-7EAF3DEE633C}"/>
              </a:ext>
            </a:extLst>
          </p:cNvPr>
          <p:cNvSpPr/>
          <p:nvPr/>
        </p:nvSpPr>
        <p:spPr>
          <a:xfrm flipH="1">
            <a:off x="8491125" y="6406116"/>
            <a:ext cx="370087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12572"/>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86917188-FC72-8B54-8EBD-7107C6956DBB}"/>
              </a:ext>
            </a:extLst>
          </p:cNvPr>
          <p:cNvSpPr>
            <a:spLocks noGrp="1"/>
          </p:cNvSpPr>
          <p:nvPr>
            <p:ph type="pic" sz="quarter" idx="15" hasCustomPrompt="1"/>
          </p:nvPr>
        </p:nvSpPr>
        <p:spPr>
          <a:xfrm>
            <a:off x="8491126" y="603504"/>
            <a:ext cx="3085177"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26721B-6321-48CC-A06F-4DC67D115E8F}"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518498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00FDF4-E04E-45E3-73D7-9BD1BD2BCA87}"/>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DCA41D-9DCB-DD45-31CF-2ACE1D2C681B}"/>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21F0C67-B5B9-BA90-0D30-7132F7490891}"/>
              </a:ext>
            </a:extLst>
          </p:cNvPr>
          <p:cNvSpPr/>
          <p:nvPr/>
        </p:nvSpPr>
        <p:spPr>
          <a:xfrm flipH="1">
            <a:off x="5247320" y="6400799"/>
            <a:ext cx="6944677"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3912" y="475488"/>
            <a:ext cx="5440680" cy="1197864"/>
          </a:xfrm>
        </p:spPr>
        <p:txBody>
          <a:bodyPr anchor="b"/>
          <a:lstStyle/>
          <a:p>
            <a:r>
              <a:rPr lang="en-US" dirty="0"/>
              <a:t>Click to edit Master title style</a:t>
            </a:r>
          </a:p>
        </p:txBody>
      </p:sp>
      <p:sp>
        <p:nvSpPr>
          <p:cNvPr id="16" name="Footer Placeholder 15">
            <a:extLst>
              <a:ext uri="{FF2B5EF4-FFF2-40B4-BE49-F238E27FC236}">
                <a16:creationId xmlns:a16="http://schemas.microsoft.com/office/drawing/2014/main" id="{4567FAE1-288E-FD4A-3F64-DC3B7101D933}"/>
              </a:ext>
            </a:extLst>
          </p:cNvPr>
          <p:cNvSpPr>
            <a:spLocks noGrp="1"/>
          </p:cNvSpPr>
          <p:nvPr>
            <p:ph type="ftr" sz="quarter" idx="17"/>
          </p:nvPr>
        </p:nvSpPr>
        <p:spPr/>
        <p:txBody>
          <a:bodyPr/>
          <a:lstStyle/>
          <a:p>
            <a:r>
              <a:rPr lang="en-US"/>
              <a:t>Sample Footer Text</a:t>
            </a:r>
          </a:p>
        </p:txBody>
      </p:sp>
      <p:sp>
        <p:nvSpPr>
          <p:cNvPr id="11" name="Picture Placeholder 10">
            <a:extLst>
              <a:ext uri="{FF2B5EF4-FFF2-40B4-BE49-F238E27FC236}">
                <a16:creationId xmlns:a16="http://schemas.microsoft.com/office/drawing/2014/main" id="{C7A5FBC8-9F7C-5DDE-5C2A-6D231CC88D55}"/>
              </a:ext>
            </a:extLst>
          </p:cNvPr>
          <p:cNvSpPr>
            <a:spLocks noGrp="1"/>
          </p:cNvSpPr>
          <p:nvPr>
            <p:ph type="pic" sz="quarter" idx="15" hasCustomPrompt="1"/>
          </p:nvPr>
        </p:nvSpPr>
        <p:spPr>
          <a:xfrm>
            <a:off x="603504" y="603504"/>
            <a:ext cx="4643816"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153912" y="1856232"/>
            <a:ext cx="544068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14">
            <a:extLst>
              <a:ext uri="{FF2B5EF4-FFF2-40B4-BE49-F238E27FC236}">
                <a16:creationId xmlns:a16="http://schemas.microsoft.com/office/drawing/2014/main" id="{35913992-B8EA-FD20-FD4D-5B72B7A440D1}"/>
              </a:ext>
            </a:extLst>
          </p:cNvPr>
          <p:cNvSpPr>
            <a:spLocks noGrp="1"/>
          </p:cNvSpPr>
          <p:nvPr>
            <p:ph type="dt" sz="half" idx="16"/>
          </p:nvPr>
        </p:nvSpPr>
        <p:spPr/>
        <p:txBody>
          <a:bodyPr/>
          <a:lstStyle/>
          <a:p>
            <a:fld id="{CD5DF956-88B4-4B11-B70D-3316C48FAF0D}" type="datetime2">
              <a:rPr lang="en-US" smtClean="0"/>
              <a:t>Thursday, October 30, 2025</a:t>
            </a:fld>
            <a:endParaRPr lang="en-US"/>
          </a:p>
        </p:txBody>
      </p:sp>
      <p:sp>
        <p:nvSpPr>
          <p:cNvPr id="17" name="Slide Number Placeholder 16">
            <a:extLst>
              <a:ext uri="{FF2B5EF4-FFF2-40B4-BE49-F238E27FC236}">
                <a16:creationId xmlns:a16="http://schemas.microsoft.com/office/drawing/2014/main" id="{D5201357-21DD-EA1C-08A2-FA2DAB225074}"/>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704368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205052-C3B6-6D2C-A5A8-3EFDF993E71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81E3123-7D9E-2A08-F196-CDF340945D9D}"/>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FF22AD7-5E04-F73B-69E6-5FA92F998C90}"/>
              </a:ext>
            </a:extLst>
          </p:cNvPr>
          <p:cNvSpPr/>
          <p:nvPr/>
        </p:nvSpPr>
        <p:spPr>
          <a:xfrm flipH="1">
            <a:off x="7284615" y="6400799"/>
            <a:ext cx="4907382"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4736" y="475488"/>
            <a:ext cx="3401568" cy="1197864"/>
          </a:xfrm>
        </p:spPr>
        <p:txBody>
          <a:bodyPr anchor="b"/>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603504" y="603504"/>
            <a:ext cx="6681111"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4736" y="1856232"/>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9AB004D8-8BA8-480E-9129-E735C18CC49D}" type="datetime2">
              <a:rPr lang="en-US" smtClean="0"/>
              <a:t>Thursday, October 30,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183915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7562434" y="6406116"/>
            <a:ext cx="462956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7"/>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2843784" cy="511149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7562436" y="0"/>
            <a:ext cx="4629564" cy="6409944"/>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D4A58DCA-69A1-40C7-8F11-9BD47CD4C934}" type="datetime2">
              <a:rPr lang="en-US" smtClean="0"/>
              <a:t>Thursday, October 30,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206800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8305800" y="6406116"/>
            <a:ext cx="3886200"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8"/>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3776472" cy="534770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8305800" y="0"/>
            <a:ext cx="3886200" cy="6406116"/>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33DFD5A6-3F5B-4C93-83C0-9BE650DA7164}" type="datetime2">
              <a:rPr lang="en-US" smtClean="0"/>
              <a:t>Thursday, October 30,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689361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270C72-937F-4EEB-59FB-6FC29DF45701}"/>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BABC61-0C94-EB2C-729D-13A2A74C04A2}"/>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F3E17B-3D55-4567-37F8-1842ADBFD144}"/>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923544"/>
            <a:ext cx="3840480" cy="2505456"/>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29184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3511295"/>
            <a:ext cx="6172200" cy="260628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CDFE0BFE-5A09-4B35-B85E-8253DEA6CAA6}" type="datetime2">
              <a:rPr lang="en-US" smtClean="0"/>
              <a:t>Thursday, October 30, 2025</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965154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016717-EA73-3C76-64BF-8AA29BC563AE}"/>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460BC6-378A-8F4F-1D44-FA6677F92D4E}"/>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AC97FE-4F82-FCF7-08CC-137F322BADB5}"/>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24128" y="932688"/>
            <a:ext cx="3392424" cy="3182112"/>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959352"/>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4206240"/>
            <a:ext cx="6172200" cy="164592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E451324D-67C5-4E93-BC3F-7AE321E5F6D8}" type="datetime2">
              <a:rPr lang="en-US" smtClean="0"/>
              <a:t>Thursday, October 30, 2025</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4699611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1"/>
            <a:ext cx="12191998" cy="449259"/>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314"/>
            <a:ext cx="7783998" cy="449686"/>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832104"/>
            <a:ext cx="3273552" cy="1947672"/>
          </a:xfrm>
        </p:spPr>
        <p:txBody>
          <a:bodyPr anchor="b"/>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7783999" cy="6411311"/>
          </a:xfrm>
          <a:blipFill>
            <a:blip r:embed="rId2">
              <a:alphaModFix amt="70000"/>
            </a:blip>
            <a:stretch>
              <a:fillRect/>
            </a:stretch>
          </a:blipFill>
        </p:spPr>
        <p:txBody>
          <a:bodyPr/>
          <a:lstStyle>
            <a:lvl1pPr marL="0" indent="0">
              <a:buNone/>
              <a:defRPr/>
            </a:lvl1pPr>
          </a:lstStyle>
          <a:p>
            <a:r>
              <a:rPr lang="en-US" dirty="0"/>
              <a:t>.</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67056" y="6455664"/>
            <a:ext cx="3557016" cy="365760"/>
          </a:xfrm>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2852928"/>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59639FB1-C416-4550-8B7F-818DCA7584C4}" type="datetime2">
              <a:rPr lang="en-US" smtClean="0"/>
              <a:t>Thursday, October 30, 2025</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539240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471F3A-3E6D-0DF1-74AB-CC9D04CFAEE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CBED10C-5619-54D2-5D2D-E5D0A3E26E93}"/>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596777-297F-86C7-883A-2CA5E5F7CD86}"/>
              </a:ext>
            </a:extLst>
          </p:cNvPr>
          <p:cNvSpPr/>
          <p:nvPr/>
        </p:nvSpPr>
        <p:spPr>
          <a:xfrm flipH="1">
            <a:off x="6158536" y="6400799"/>
            <a:ext cx="6033460"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12064"/>
            <a:ext cx="10844784" cy="1170432"/>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BC6A79F2-1363-2482-D116-A2760202AE87}"/>
              </a:ext>
            </a:extLst>
          </p:cNvPr>
          <p:cNvSpPr>
            <a:spLocks noGrp="1"/>
          </p:cNvSpPr>
          <p:nvPr>
            <p:ph type="pic" sz="quarter" idx="15" hasCustomPrompt="1"/>
          </p:nvPr>
        </p:nvSpPr>
        <p:spPr>
          <a:xfrm>
            <a:off x="731520" y="1984247"/>
            <a:ext cx="6214110" cy="3879839"/>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699959" y="1984248"/>
            <a:ext cx="3876346" cy="3879839"/>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3DAA390-4D48-496D-9CF9-AA47EC8054B6}"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77403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E99FD1-4C4F-942E-5C24-C7F30C3E106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093A5D-CF9E-656F-6E4D-BBE26617BBEC}"/>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7D037C8-31EA-E42D-7880-3FC907A897D8}"/>
              </a:ext>
            </a:extLst>
          </p:cNvPr>
          <p:cNvSpPr/>
          <p:nvPr/>
        </p:nvSpPr>
        <p:spPr>
          <a:xfrm flipH="1">
            <a:off x="4380987" y="6400799"/>
            <a:ext cx="7811009"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886200"/>
            <a:ext cx="3649468" cy="2048256"/>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DC72D447-6660-458A-13D3-C4FF07038659}"/>
              </a:ext>
            </a:extLst>
          </p:cNvPr>
          <p:cNvSpPr>
            <a:spLocks noGrp="1"/>
          </p:cNvSpPr>
          <p:nvPr>
            <p:ph type="pic" sz="quarter" idx="15" hasCustomPrompt="1"/>
          </p:nvPr>
        </p:nvSpPr>
        <p:spPr>
          <a:xfrm>
            <a:off x="731518" y="0"/>
            <a:ext cx="3520440" cy="364845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148072" y="704088"/>
            <a:ext cx="6428232" cy="5230368"/>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63F89BF-AB4A-41EB-BD3C-EE6397432347}"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48260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75F419-3BE9-4269-E538-DB069E0C329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EA2F20-DFC9-8EAE-10DC-BC89113C2D4F}"/>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4C5968-63F8-AF79-49F2-4D9E9C22DD6B}"/>
              </a:ext>
            </a:extLst>
          </p:cNvPr>
          <p:cNvSpPr/>
          <p:nvPr/>
        </p:nvSpPr>
        <p:spPr>
          <a:xfrm flipH="1">
            <a:off x="3626812" y="6400799"/>
            <a:ext cx="8565184"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704088"/>
            <a:ext cx="2895292" cy="1581912"/>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4A3F22A9-E31A-48F3-DD64-8A1764532472}"/>
              </a:ext>
            </a:extLst>
          </p:cNvPr>
          <p:cNvSpPr>
            <a:spLocks noGrp="1"/>
          </p:cNvSpPr>
          <p:nvPr>
            <p:ph type="pic" sz="quarter" idx="15" hasCustomPrompt="1"/>
          </p:nvPr>
        </p:nvSpPr>
        <p:spPr>
          <a:xfrm>
            <a:off x="731520" y="2368296"/>
            <a:ext cx="2788920" cy="342900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53128" y="704088"/>
            <a:ext cx="7123176" cy="5175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31C1CA1-E6E1-4903-A39F-729F30B73A81}"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6524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034161-664F-95F7-2318-8455D39DC53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9" name="Group 8">
            <a:extLst>
              <a:ext uri="{FF2B5EF4-FFF2-40B4-BE49-F238E27FC236}">
                <a16:creationId xmlns:a16="http://schemas.microsoft.com/office/drawing/2014/main" id="{02F5F8B4-8FF0-1254-0A5B-CC22084F6C2D}"/>
              </a:ext>
            </a:extLst>
          </p:cNvPr>
          <p:cNvGrpSpPr/>
          <p:nvPr/>
        </p:nvGrpSpPr>
        <p:grpSpPr>
          <a:xfrm flipH="1" flipV="1">
            <a:off x="-12756" y="2522"/>
            <a:ext cx="12217513" cy="6863044"/>
            <a:chOff x="585170" y="-169430"/>
            <a:chExt cx="12217513" cy="6863044"/>
          </a:xfrm>
        </p:grpSpPr>
        <p:sp>
          <p:nvSpPr>
            <p:cNvPr id="10" name="Rectangle 9">
              <a:extLst>
                <a:ext uri="{FF2B5EF4-FFF2-40B4-BE49-F238E27FC236}">
                  <a16:creationId xmlns:a16="http://schemas.microsoft.com/office/drawing/2014/main" id="{5B4E1ECA-F93C-A483-C4F1-29C42597B7D2}"/>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C06865F-89CC-BE15-EAA2-7DE6517391D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EAFE0B0-2261-5CA7-AE61-EDC374B643E3}"/>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F7AA7DB0-DE62-3BEE-FB72-481649D63F9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Rectangle 13">
            <a:extLst>
              <a:ext uri="{FF2B5EF4-FFF2-40B4-BE49-F238E27FC236}">
                <a16:creationId xmlns:a16="http://schemas.microsoft.com/office/drawing/2014/main" id="{B3FCEE29-6799-F2C5-729F-491AE62D49D7}"/>
              </a:ext>
            </a:extLst>
          </p:cNvPr>
          <p:cNvSpPr/>
          <p:nvPr/>
        </p:nvSpPr>
        <p:spPr>
          <a:xfrm>
            <a:off x="-18286" y="4719145"/>
            <a:ext cx="12221346" cy="21489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1060704" y="4974336"/>
            <a:ext cx="10433304" cy="1444752"/>
          </a:xfrm>
        </p:spPr>
        <p:txBody>
          <a:bodyPr anchor="ctr">
            <a:normAutofit/>
          </a:bodyPr>
          <a:lstStyle>
            <a:lvl1pPr algn="ctr">
              <a:lnSpc>
                <a:spcPct val="120000"/>
              </a:lnSpc>
              <a:defRPr sz="2800" b="0" cap="all" spc="300" baseline="0">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1060704" y="704088"/>
            <a:ext cx="10661904" cy="3849624"/>
          </a:xfrm>
        </p:spPr>
        <p:txBody>
          <a:bodyPr anchor="b">
            <a:normAutofit/>
          </a:bodyPr>
          <a:lstStyle>
            <a:lvl1pPr marL="0" indent="0" algn="ctr">
              <a:buNone/>
              <a:defRPr sz="27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tx1"/>
                </a:solidFill>
              </a:defRPr>
            </a:lvl1pPr>
          </a:lstStyle>
          <a:p>
            <a:fld id="{09D80555-5AA0-4039-B1D1-43225C709886}" type="datetime2">
              <a:rPr lang="en-US" smtClean="0"/>
              <a:t>Thursday, October 30,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37821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B2D57-DDE5-A73E-9F8B-DA3ACB699FF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5" name="Rectangle 14">
            <a:extLst>
              <a:ext uri="{FF2B5EF4-FFF2-40B4-BE49-F238E27FC236}">
                <a16:creationId xmlns:a16="http://schemas.microsoft.com/office/drawing/2014/main" id="{F366F834-30C7-711B-1DA9-E85C7CC17F11}"/>
              </a:ext>
            </a:extLst>
          </p:cNvPr>
          <p:cNvSpPr/>
          <p:nvPr/>
        </p:nvSpPr>
        <p:spPr>
          <a:xfrm flipH="1">
            <a:off x="18287" y="-2522"/>
            <a:ext cx="12192000" cy="6865568"/>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766A7B6-C07F-DDF6-2DA7-A25316E3DB49}"/>
              </a:ext>
            </a:extLst>
          </p:cNvPr>
          <p:cNvSpPr/>
          <p:nvPr/>
        </p:nvSpPr>
        <p:spPr>
          <a:xfrm>
            <a:off x="-7227" y="-5045"/>
            <a:ext cx="12217513" cy="6868091"/>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D61767CC-CF27-DF8F-8449-932B71E7F814}"/>
              </a:ext>
            </a:extLst>
          </p:cNvPr>
          <p:cNvSpPr/>
          <p:nvPr/>
        </p:nvSpPr>
        <p:spPr>
          <a:xfrm rot="10800000" flipH="1">
            <a:off x="429475" y="-5045"/>
            <a:ext cx="11788038"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FCDF59EC-E66B-10C0-FD29-4F5A7C07CC05}"/>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014A4547-53B1-493D-CE90-DA2AB946D64A}"/>
              </a:ext>
            </a:extLst>
          </p:cNvPr>
          <p:cNvSpPr/>
          <p:nvPr/>
        </p:nvSpPr>
        <p:spPr>
          <a:xfrm rot="16200000">
            <a:off x="-900224" y="892997"/>
            <a:ext cx="6860522" cy="5074531"/>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2057400" y="4809744"/>
            <a:ext cx="8156448" cy="1545336"/>
          </a:xfrm>
        </p:spPr>
        <p:txBody>
          <a:bodyPr anchor="t">
            <a:normAutofit/>
          </a:bodyPr>
          <a:lstStyle>
            <a:lvl1pPr algn="ctr">
              <a:lnSpc>
                <a:spcPct val="120000"/>
              </a:lnSpc>
              <a:defRPr sz="2800" b="0" cap="all" spc="300" baseline="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822960" y="603504"/>
            <a:ext cx="10543032" cy="4114800"/>
          </a:xfrm>
        </p:spPr>
        <p:txBody>
          <a:bodyPr anchor="b">
            <a:normAutofit/>
          </a:bodyPr>
          <a:lstStyle>
            <a:lvl1pPr marL="0" indent="0" algn="ctr">
              <a:buNone/>
              <a:defRPr sz="25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A3282FB1-48E5-4F0A-9E9C-35DF3C629227}" type="datetime2">
              <a:rPr lang="en-US" smtClean="0"/>
              <a:t>Thursday, October 30,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528745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731520" y="4809744"/>
            <a:ext cx="5897880" cy="1353312"/>
          </a:xfrm>
        </p:spPr>
        <p:txBody>
          <a:bodyPr vert="horz" lIns="91440" tIns="45720" rIns="91440" bIns="45720" rtlCol="0" anchor="t">
            <a:normAutofit/>
          </a:bodyPr>
          <a:lstStyle>
            <a:lvl1pPr>
              <a:lnSpc>
                <a:spcPct val="120000"/>
              </a:lnSpc>
              <a:defRPr lang="en-US" sz="2800" b="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731520" y="603504"/>
            <a:ext cx="10863072" cy="4206240"/>
          </a:xfrm>
        </p:spPr>
        <p:txBody>
          <a:bodyPr vert="horz" lIns="91440" tIns="45720" rIns="91440" bIns="45720" rtlCol="0" anchor="b">
            <a:normAutofit/>
          </a:bodyPr>
          <a:lstStyle>
            <a:lvl1pPr marL="0" indent="0">
              <a:buNone/>
              <a:defRPr lang="en-US" sz="27800" b="1" dirty="0">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E0149A69-19C1-4748-AF82-9FE4A85BF936}" type="datetime2">
              <a:rPr lang="en-US" smtClean="0"/>
              <a:t>Thursday, October 30,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76173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AFD00E-68E4-2C52-ADE7-B3CCEEF5D30D}"/>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A70C64-A82F-539E-FA22-E9EDFA88F0CB}"/>
              </a:ext>
            </a:extLst>
          </p:cNvPr>
          <p:cNvSpPr/>
          <p:nvPr/>
        </p:nvSpPr>
        <p:spPr>
          <a:xfrm flipH="1">
            <a:off x="-1"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B51035-B1FE-075C-1780-50D3B30B2326}"/>
              </a:ext>
            </a:extLst>
          </p:cNvPr>
          <p:cNvSpPr/>
          <p:nvPr/>
        </p:nvSpPr>
        <p:spPr>
          <a:xfrm flipH="1">
            <a:off x="-6"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1594AB-F53B-583B-B352-D96F6BEA3EAE}"/>
              </a:ext>
            </a:extLst>
          </p:cNvPr>
          <p:cNvSpPr/>
          <p:nvPr/>
        </p:nvSpPr>
        <p:spPr>
          <a:xfrm rot="5400000" flipH="1">
            <a:off x="-1890835"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16DC94B-3BDB-1A55-CF02-E0ACF543DF06}"/>
              </a:ext>
            </a:extLst>
          </p:cNvPr>
          <p:cNvSpPr/>
          <p:nvPr/>
        </p:nvSpPr>
        <p:spPr>
          <a:xfrm rot="10800000">
            <a:off x="-25" y="875999"/>
            <a:ext cx="2609262" cy="4648800"/>
          </a:xfrm>
          <a:custGeom>
            <a:avLst/>
            <a:gdLst>
              <a:gd name="connsiteX0" fmla="*/ 2324400 w 2609262"/>
              <a:gd name="connsiteY0" fmla="*/ 4648800 h 4648800"/>
              <a:gd name="connsiteX1" fmla="*/ 0 w 2609262"/>
              <a:gd name="connsiteY1" fmla="*/ 2324400 h 4648800"/>
              <a:gd name="connsiteX2" fmla="*/ 2324400 w 2609262"/>
              <a:gd name="connsiteY2" fmla="*/ 0 h 4648800"/>
              <a:gd name="connsiteX3" fmla="*/ 2562056 w 2609262"/>
              <a:gd name="connsiteY3" fmla="*/ 12001 h 4648800"/>
              <a:gd name="connsiteX4" fmla="*/ 2609262 w 2609262"/>
              <a:gd name="connsiteY4" fmla="*/ 19205 h 4648800"/>
              <a:gd name="connsiteX5" fmla="*/ 2609262 w 2609262"/>
              <a:gd name="connsiteY5" fmla="*/ 4629595 h 4648800"/>
              <a:gd name="connsiteX6" fmla="*/ 2562056 w 2609262"/>
              <a:gd name="connsiteY6" fmla="*/ 4636799 h 4648800"/>
              <a:gd name="connsiteX7" fmla="*/ 2324400 w 2609262"/>
              <a:gd name="connsiteY7" fmla="*/ 4648800 h 464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9262" h="4648800">
                <a:moveTo>
                  <a:pt x="2324400" y="4648800"/>
                </a:moveTo>
                <a:cubicBezTo>
                  <a:pt x="1040669" y="4648800"/>
                  <a:pt x="0" y="3608131"/>
                  <a:pt x="0" y="2324400"/>
                </a:cubicBezTo>
                <a:cubicBezTo>
                  <a:pt x="0" y="1040669"/>
                  <a:pt x="1040669" y="0"/>
                  <a:pt x="2324400" y="0"/>
                </a:cubicBezTo>
                <a:cubicBezTo>
                  <a:pt x="2404633" y="0"/>
                  <a:pt x="2483917" y="4065"/>
                  <a:pt x="2562056" y="12001"/>
                </a:cubicBezTo>
                <a:lnTo>
                  <a:pt x="2609262" y="19205"/>
                </a:lnTo>
                <a:lnTo>
                  <a:pt x="2609262" y="4629595"/>
                </a:lnTo>
                <a:lnTo>
                  <a:pt x="2562056" y="4636799"/>
                </a:lnTo>
                <a:cubicBezTo>
                  <a:pt x="2483917" y="4644735"/>
                  <a:pt x="2404633" y="4648800"/>
                  <a:pt x="2324400" y="4648800"/>
                </a:cubicBezTo>
                <a:close/>
              </a:path>
            </a:pathLst>
          </a:cu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897458" y="731520"/>
            <a:ext cx="6794097" cy="5559552"/>
          </a:xfrm>
        </p:spPr>
        <p:txBody>
          <a:bodyPr anchor="ctr">
            <a:normAutofit/>
          </a:bodyPr>
          <a:lstStyle>
            <a:lvl1pPr marL="0" indent="0">
              <a:lnSpc>
                <a:spcPct val="100000"/>
              </a:lnSpc>
              <a:buNone/>
              <a:defRPr sz="4800" b="1">
                <a:latin typeface="+mj-lt"/>
              </a:defRPr>
            </a:lvl1pPr>
            <a:lvl2pPr marL="228600" indent="0">
              <a:lnSpc>
                <a:spcPct val="100000"/>
              </a:lnSpc>
              <a:buNone/>
              <a:defRPr sz="4400" b="1">
                <a:latin typeface="+mj-lt"/>
              </a:defRPr>
            </a:lvl2pPr>
            <a:lvl3pPr marL="457200" indent="0">
              <a:lnSpc>
                <a:spcPct val="100000"/>
              </a:lnSpc>
              <a:buNone/>
              <a:defRPr sz="4000" b="1">
                <a:latin typeface="+mj-lt"/>
              </a:defRPr>
            </a:lvl3pPr>
            <a:lvl4pPr marL="685800" indent="0">
              <a:lnSpc>
                <a:spcPct val="100000"/>
              </a:lnSpc>
              <a:buNone/>
              <a:defRPr sz="3600" b="1">
                <a:latin typeface="+mj-lt"/>
              </a:defRPr>
            </a:lvl4pPr>
            <a:lvl5pPr marL="914400" indent="0">
              <a:lnSpc>
                <a:spcPct val="100000"/>
              </a:lnSpc>
              <a:buNone/>
              <a:defRPr sz="3200" b="1">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775528E2-81C6-40A8-BAF0-0F7E271EAAEB}" type="datetime2">
              <a:rPr lang="en-US" smtClean="0"/>
              <a:t>Thursday, October 30,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748988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20" y="978408"/>
            <a:ext cx="10177272" cy="4837176"/>
          </a:xfrm>
        </p:spPr>
        <p:txBody>
          <a:bodyPr anchor="b">
            <a:normAutofit/>
          </a:bodyPr>
          <a:lstStyle>
            <a:lvl1pPr marL="0" indent="0">
              <a:lnSpc>
                <a:spcPct val="110000"/>
              </a:lnSpc>
              <a:buNone/>
              <a:defRPr sz="4800" b="1" cap="none" spc="100" baseline="0">
                <a:latin typeface="+mj-lt"/>
              </a:defRPr>
            </a:lvl1pPr>
            <a:lvl2pPr marL="228600" indent="0">
              <a:lnSpc>
                <a:spcPct val="110000"/>
              </a:lnSpc>
              <a:buNone/>
              <a:defRPr sz="4000" b="1" cap="none" spc="100" baseline="0">
                <a:latin typeface="+mj-lt"/>
              </a:defRPr>
            </a:lvl2pPr>
            <a:lvl3pPr marL="457200" indent="0">
              <a:lnSpc>
                <a:spcPct val="110000"/>
              </a:lnSpc>
              <a:buNone/>
              <a:defRPr sz="3600" b="1" cap="none" spc="100" baseline="0">
                <a:latin typeface="+mj-lt"/>
              </a:defRPr>
            </a:lvl3pPr>
            <a:lvl4pPr marL="685800" indent="0">
              <a:lnSpc>
                <a:spcPct val="110000"/>
              </a:lnSpc>
              <a:buNone/>
              <a:defRPr sz="3200" b="1" cap="none" spc="100" baseline="0">
                <a:latin typeface="+mj-lt"/>
              </a:defRPr>
            </a:lvl4pPr>
            <a:lvl5pPr marL="914400" indent="0">
              <a:lnSpc>
                <a:spcPct val="110000"/>
              </a:lnSpc>
              <a:buNone/>
              <a:defRPr sz="28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EFC605F-F3B5-44D1-B7F6-31C6B11C8978}" type="datetime2">
              <a:rPr lang="en-US" smtClean="0"/>
              <a:t>Thursday, October 30,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539956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09A4D1-63C5-2E23-5C6B-F8AF94782183}"/>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8" name="Group 7">
            <a:extLst>
              <a:ext uri="{FF2B5EF4-FFF2-40B4-BE49-F238E27FC236}">
                <a16:creationId xmlns:a16="http://schemas.microsoft.com/office/drawing/2014/main" id="{42070271-1317-4457-72C3-9560AF9D7416}"/>
              </a:ext>
            </a:extLst>
          </p:cNvPr>
          <p:cNvGrpSpPr/>
          <p:nvPr/>
        </p:nvGrpSpPr>
        <p:grpSpPr>
          <a:xfrm flipH="1" flipV="1">
            <a:off x="-12756" y="2522"/>
            <a:ext cx="12217513" cy="6863044"/>
            <a:chOff x="585170" y="-169430"/>
            <a:chExt cx="12217513" cy="6863044"/>
          </a:xfrm>
        </p:grpSpPr>
        <p:sp>
          <p:nvSpPr>
            <p:cNvPr id="9" name="Rectangle 8">
              <a:extLst>
                <a:ext uri="{FF2B5EF4-FFF2-40B4-BE49-F238E27FC236}">
                  <a16:creationId xmlns:a16="http://schemas.microsoft.com/office/drawing/2014/main" id="{A3EA2358-7C35-E7F3-E8C3-3D28909E4016}"/>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8E347F1A-F45E-1DB5-00F2-8254D6979D4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4CF8B62-DFD0-EBF8-5BB9-282EB5B6124B}"/>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3EBCED88-F67D-F1DB-27DB-72BF0D6DDBF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Freeform: Shape 13">
            <a:extLst>
              <a:ext uri="{FF2B5EF4-FFF2-40B4-BE49-F238E27FC236}">
                <a16:creationId xmlns:a16="http://schemas.microsoft.com/office/drawing/2014/main" id="{D6EBBFD2-5112-E929-5402-0348DC2938AB}"/>
              </a:ext>
            </a:extLst>
          </p:cNvPr>
          <p:cNvSpPr/>
          <p:nvPr/>
        </p:nvSpPr>
        <p:spPr>
          <a:xfrm rot="12508972">
            <a:off x="5465204" y="1877618"/>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069311F-FD36-C119-8B93-522F477634FB}"/>
              </a:ext>
            </a:extLst>
          </p:cNvPr>
          <p:cNvSpPr/>
          <p:nvPr/>
        </p:nvSpPr>
        <p:spPr>
          <a:xfrm flipV="1">
            <a:off x="-18286" y="-5046"/>
            <a:ext cx="12221346" cy="5094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19" y="731520"/>
            <a:ext cx="9181224" cy="3806425"/>
          </a:xfrm>
        </p:spPr>
        <p:txBody>
          <a:bodyPr anchor="t">
            <a:normAutofit/>
          </a:bodyPr>
          <a:lstStyle>
            <a:lvl1pPr marL="0" indent="0">
              <a:lnSpc>
                <a:spcPct val="110000"/>
              </a:lnSpc>
              <a:buNone/>
              <a:defRPr sz="4600" b="1" cap="none" spc="100" baseline="0">
                <a:latin typeface="+mj-lt"/>
              </a:defRPr>
            </a:lvl1pPr>
            <a:lvl2pPr marL="228600" indent="0">
              <a:lnSpc>
                <a:spcPct val="110000"/>
              </a:lnSpc>
              <a:buNone/>
              <a:defRPr sz="3600" b="1" cap="none" spc="100" baseline="0">
                <a:latin typeface="+mj-lt"/>
              </a:defRPr>
            </a:lvl2pPr>
            <a:lvl3pPr marL="457200" indent="0">
              <a:lnSpc>
                <a:spcPct val="110000"/>
              </a:lnSpc>
              <a:buNone/>
              <a:defRPr sz="3200" b="1" cap="none" spc="100" baseline="0">
                <a:latin typeface="+mj-lt"/>
              </a:defRPr>
            </a:lvl3pPr>
            <a:lvl4pPr marL="685800" indent="0">
              <a:lnSpc>
                <a:spcPct val="110000"/>
              </a:lnSpc>
              <a:buNone/>
              <a:defRPr sz="2800" b="1" cap="none" spc="100" baseline="0">
                <a:latin typeface="+mj-lt"/>
              </a:defRPr>
            </a:lvl4pPr>
            <a:lvl5pPr marL="914400" indent="0">
              <a:lnSpc>
                <a:spcPct val="110000"/>
              </a:lnSpc>
              <a:buNone/>
              <a:defRPr sz="24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154D5DB-B0AB-4B30-B4E2-CD0D5A147634}" type="datetime2">
              <a:rPr lang="en-US" smtClean="0"/>
              <a:t>Thursday, October 30,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3626687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C6A6A9-A341-BF9D-FA80-3868D42AC72B}"/>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59BFB5-5C25-0FCB-27C7-A478767CACAC}"/>
              </a:ext>
            </a:extLst>
          </p:cNvPr>
          <p:cNvSpPr/>
          <p:nvPr/>
        </p:nvSpPr>
        <p:spPr>
          <a:xfrm>
            <a:off x="1009651" y="1028701"/>
            <a:ext cx="10172700" cy="48005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5F22C-2988-B6EC-AA0B-D03BCA1A0B45}"/>
              </a:ext>
            </a:extLst>
          </p:cNvPr>
          <p:cNvSpPr/>
          <p:nvPr/>
        </p:nvSpPr>
        <p:spPr>
          <a:xfrm rot="10800000" flipH="1">
            <a:off x="1009651" y="4853253"/>
            <a:ext cx="10172700" cy="976045"/>
          </a:xfrm>
          <a:prstGeom prst="rect">
            <a:avLst/>
          </a:prstGeom>
          <a:gradFill>
            <a:gsLst>
              <a:gs pos="0">
                <a:srgbClr val="FE4A00">
                  <a:alpha val="66667"/>
                </a:srgbClr>
              </a:gs>
              <a:gs pos="100000">
                <a:srgbClr val="9C2C97"/>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F509EC5E-5DB0-5907-06E8-B18F1AE29144}"/>
              </a:ext>
            </a:extLst>
          </p:cNvPr>
          <p:cNvSpPr/>
          <p:nvPr/>
        </p:nvSpPr>
        <p:spPr>
          <a:xfrm flipH="1">
            <a:off x="1009648" y="4853256"/>
            <a:ext cx="7105652" cy="976043"/>
          </a:xfrm>
          <a:prstGeom prst="rect">
            <a:avLst/>
          </a:prstGeom>
          <a:gradFill>
            <a:gsLst>
              <a:gs pos="0">
                <a:srgbClr val="FF6753">
                  <a:alpha val="0"/>
                </a:srgbClr>
              </a:gs>
              <a:gs pos="99000">
                <a:srgbClr val="D6002E">
                  <a:alpha val="44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499616" y="5020056"/>
            <a:ext cx="9198864" cy="649224"/>
          </a:xfrm>
        </p:spPr>
        <p:txBody>
          <a:bodyPr anchor="ctr">
            <a:normAutofit/>
          </a:bodyPr>
          <a:lstStyle>
            <a:lvl1pPr algn="ctr">
              <a:lnSpc>
                <a:spcPct val="120000"/>
              </a:lnSpc>
              <a:defRPr sz="1600" b="1"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2020824" y="1737360"/>
            <a:ext cx="8156448" cy="2569464"/>
          </a:xfrm>
        </p:spPr>
        <p:txBody>
          <a:bodyPr anchor="ctr">
            <a:normAutofit/>
          </a:bodyPr>
          <a:lstStyle>
            <a:lvl1pPr marL="0" indent="0" algn="ctr">
              <a:lnSpc>
                <a:spcPct val="110000"/>
              </a:lnSpc>
              <a:buNone/>
              <a:defRPr sz="3500">
                <a:latin typeface="+mj-lt"/>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D579EA1B-07C3-4F43-B7BA-72BA44EE9757}" type="datetime2">
              <a:rPr lang="en-US" smtClean="0"/>
              <a:t>Thursday, October 30,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87430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F513F4-C880-287E-B00A-BD9B413CBEEB}"/>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Rectangle 3">
            <a:extLst>
              <a:ext uri="{FF2B5EF4-FFF2-40B4-BE49-F238E27FC236}">
                <a16:creationId xmlns:a16="http://schemas.microsoft.com/office/drawing/2014/main" id="{9B08A6AB-C3A8-7501-6BC6-83CFA6C0F9A3}"/>
              </a:ext>
            </a:extLst>
          </p:cNvPr>
          <p:cNvSpPr/>
          <p:nvPr/>
        </p:nvSpPr>
        <p:spPr>
          <a:xfrm>
            <a:off x="1009651" y="1028698"/>
            <a:ext cx="10172706" cy="48006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73F9668-0C20-D45C-536B-66FBB7F30C45}"/>
              </a:ext>
            </a:extLst>
          </p:cNvPr>
          <p:cNvSpPr/>
          <p:nvPr/>
        </p:nvSpPr>
        <p:spPr>
          <a:xfrm flipH="1">
            <a:off x="1009649" y="1028699"/>
            <a:ext cx="10174534" cy="4800598"/>
          </a:xfrm>
          <a:prstGeom prst="rect">
            <a:avLst/>
          </a:prstGeom>
          <a:gradFill>
            <a:gsLst>
              <a:gs pos="9000">
                <a:srgbClr val="FF9265"/>
              </a:gs>
              <a:gs pos="95000">
                <a:srgbClr val="DA002F">
                  <a:alpha val="79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C2C855-B15C-090B-5493-3D36B8A52654}"/>
              </a:ext>
            </a:extLst>
          </p:cNvPr>
          <p:cNvSpPr/>
          <p:nvPr/>
        </p:nvSpPr>
        <p:spPr>
          <a:xfrm rot="10800000" flipH="1">
            <a:off x="1005991" y="4421079"/>
            <a:ext cx="10176358" cy="1408215"/>
          </a:xfrm>
          <a:prstGeom prst="rect">
            <a:avLst/>
          </a:prstGeom>
          <a:gradFill>
            <a:gsLst>
              <a:gs pos="26000">
                <a:srgbClr val="BA0267">
                  <a:alpha val="0"/>
                </a:srgbClr>
              </a:gs>
              <a:gs pos="95000">
                <a:srgbClr val="9B3597">
                  <a:alpha val="6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981CB20-1010-8C73-0086-CAB904E4B99D}"/>
              </a:ext>
            </a:extLst>
          </p:cNvPr>
          <p:cNvSpPr/>
          <p:nvPr/>
        </p:nvSpPr>
        <p:spPr>
          <a:xfrm rot="5400000" flipH="1">
            <a:off x="3568444" y="-1531928"/>
            <a:ext cx="4800598" cy="9921854"/>
          </a:xfrm>
          <a:prstGeom prst="rect">
            <a:avLst/>
          </a:prstGeom>
          <a:gradFill>
            <a:gsLst>
              <a:gs pos="22000">
                <a:srgbClr val="A60296">
                  <a:alpha val="49000"/>
                </a:srgbClr>
              </a:gs>
              <a:gs pos="99000">
                <a:srgbClr val="DA002F">
                  <a:alpha val="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792224" y="4736592"/>
            <a:ext cx="8349303" cy="795528"/>
          </a:xfrm>
        </p:spPr>
        <p:txBody>
          <a:bodyPr vert="horz" lIns="91440" tIns="45720" rIns="91440" bIns="45720" rtlCol="0" anchor="ctr">
            <a:normAutofit/>
          </a:bodyPr>
          <a:lstStyle>
            <a:lvl1pPr>
              <a:lnSpc>
                <a:spcPct val="120000"/>
              </a:lnSpc>
              <a:defRPr lang="en-US" sz="2200" cap="all" spc="400" baseline="0" dirty="0">
                <a:solidFill>
                  <a:schemeClr val="bg1"/>
                </a:solidFill>
              </a:defRPr>
            </a:lvl1pPr>
          </a:lstStyle>
          <a:p>
            <a:pPr lvl="0"/>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655064" y="1481328"/>
            <a:ext cx="8001000" cy="2752344"/>
          </a:xfrm>
        </p:spPr>
        <p:txBody>
          <a:bodyPr vert="horz" lIns="91440" tIns="45720" rIns="91440" bIns="45720" rtlCol="0" anchor="ctr">
            <a:normAutofit/>
          </a:bodyPr>
          <a:lstStyle>
            <a:lvl1pPr marL="128016" indent="-137160">
              <a:lnSpc>
                <a:spcPct val="110000"/>
              </a:lnSpc>
              <a:buNone/>
              <a:defRPr lang="en-US" sz="3200" dirty="0">
                <a:solidFill>
                  <a:schemeClr val="bg1"/>
                </a:solidFill>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B7C3807E-EE2A-4FC6-9EE1-019AAE762D48}" type="datetime2">
              <a:rPr lang="en-US" smtClean="0"/>
              <a:t>Thursday, October 30,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858637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9A9201-705F-55B6-3F46-D68411A32E2A}"/>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4BBA50-2898-3426-D749-CD2833395810}"/>
              </a:ext>
            </a:extLst>
          </p:cNvPr>
          <p:cNvSpPr/>
          <p:nvPr/>
        </p:nvSpPr>
        <p:spPr>
          <a:xfrm>
            <a:off x="1009651" y="1028701"/>
            <a:ext cx="10172700" cy="4800598"/>
          </a:xfrm>
          <a:prstGeom prst="rect">
            <a:avLst/>
          </a:prstGeom>
          <a:solidFill>
            <a:srgbClr val="FFFFFF"/>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6BEDF5-EA71-E3BD-29EA-A8A58B1227EE}"/>
              </a:ext>
            </a:extLst>
          </p:cNvPr>
          <p:cNvSpPr/>
          <p:nvPr/>
        </p:nvSpPr>
        <p:spPr>
          <a:xfrm flipH="1">
            <a:off x="8115303" y="1028698"/>
            <a:ext cx="3086100" cy="4800599"/>
          </a:xfrm>
          <a:prstGeom prst="rect">
            <a:avLst/>
          </a:prstGeom>
          <a:gradFill>
            <a:gsLst>
              <a:gs pos="0">
                <a:srgbClr val="FE4A00">
                  <a:alpha val="81000"/>
                </a:srgbClr>
              </a:gs>
              <a:gs pos="100000">
                <a:srgbClr val="9C2C97"/>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2ABA6F75-CEBF-CDAC-9F4B-3C794F813211}"/>
              </a:ext>
            </a:extLst>
          </p:cNvPr>
          <p:cNvSpPr/>
          <p:nvPr/>
        </p:nvSpPr>
        <p:spPr>
          <a:xfrm rot="10800000" flipH="1">
            <a:off x="8124832" y="1028696"/>
            <a:ext cx="3076572" cy="3584648"/>
          </a:xfrm>
          <a:prstGeom prst="rect">
            <a:avLst/>
          </a:prstGeom>
          <a:gradFill>
            <a:gsLst>
              <a:gs pos="0">
                <a:srgbClr val="FF6753">
                  <a:alpha val="0"/>
                </a:srgbClr>
              </a:gs>
              <a:gs pos="99000">
                <a:srgbClr val="D6002E">
                  <a:alpha val="44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8531352" y="1792224"/>
            <a:ext cx="2322576" cy="3465576"/>
          </a:xfrm>
        </p:spPr>
        <p:txBody>
          <a:bodyPr anchor="ctr">
            <a:normAutofit/>
          </a:bodyPr>
          <a:lstStyle>
            <a:lvl1pPr algn="ctr">
              <a:lnSpc>
                <a:spcPct val="120000"/>
              </a:lnSpc>
              <a:defRPr sz="1600" b="0"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737360" y="1399032"/>
            <a:ext cx="5751576" cy="4041648"/>
          </a:xfrm>
        </p:spPr>
        <p:txBody>
          <a:bodyPr vert="horz" lIns="91440" tIns="45720" rIns="91440" bIns="45720" rtlCol="0" anchor="ctr">
            <a:normAutofit/>
          </a:bodyPr>
          <a:lstStyle>
            <a:lvl1pPr marL="182880" indent="-182880">
              <a:lnSpc>
                <a:spcPct val="110000"/>
              </a:lnSpc>
              <a:spcBef>
                <a:spcPts val="0"/>
              </a:spcBef>
              <a:buNone/>
              <a:defRPr lang="en-US" sz="3400" b="1" dirty="0">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993F7370-1EC1-45B2-A4ED-6E75D0D33CB2}" type="datetime2">
              <a:rPr lang="en-US" smtClean="0"/>
              <a:t>Thursday, October 30,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492975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1" y="294248"/>
            <a:ext cx="10844784" cy="958480"/>
          </a:xfrm>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731521"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501384"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4DB88F3-C7E5-4A3A-8622-BE18DF2C9CD0}"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25252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731520" y="292608"/>
            <a:ext cx="10844784" cy="960120"/>
          </a:xfrm>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07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731520"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500622"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8B58457-C0B1-48D7-AA49-8444851E001C}" type="datetime2">
              <a:rPr lang="en-US" smtClean="0"/>
              <a:t>Thursday, October 30, 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451806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731520" y="292608"/>
            <a:ext cx="9985248" cy="96012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E425F8A-070F-4C2E-8BEF-7769438DDE34}" type="datetime2">
              <a:rPr lang="en-US" smtClean="0"/>
              <a:t>Thursday, October 30, 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006872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82FA0DE-C1EF-4C95-BCFB-EDA7D552732F}" type="datetime2">
              <a:rPr lang="en-US" smtClean="0"/>
              <a:t>Thursday, October 30, 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790516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731520" y="553616"/>
            <a:ext cx="3595634" cy="1757505"/>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731520"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39309"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2CA9131-97A4-4253-BF80-685917177C53}"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56098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731520" y="557784"/>
            <a:ext cx="3713996" cy="2212313"/>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731520" y="2826137"/>
            <a:ext cx="3310128" cy="3153877"/>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Picture Placeholder 8">
            <a:extLst>
              <a:ext uri="{FF2B5EF4-FFF2-40B4-BE49-F238E27FC236}">
                <a16:creationId xmlns:a16="http://schemas.microsoft.com/office/drawing/2014/main" id="{6E5A5D34-8853-9D0F-8F1B-90E5CC5A7D5F}"/>
              </a:ext>
            </a:extLst>
          </p:cNvPr>
          <p:cNvSpPr>
            <a:spLocks noGrp="1"/>
          </p:cNvSpPr>
          <p:nvPr>
            <p:ph type="pic" sz="quarter" idx="13" hasCustomPrompt="1"/>
          </p:nvPr>
        </p:nvSpPr>
        <p:spPr>
          <a:xfrm>
            <a:off x="5421313" y="603504"/>
            <a:ext cx="6154737" cy="5376510"/>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A2EAB38C-EAAD-4752-A6B6-9F33A31C7FA1}" type="datetime2">
              <a:rPr lang="en-US" smtClean="0"/>
              <a:t>Thursday, October 30, 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51651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0E46A2F-19F0-DFCD-9CE3-04C79F793D8F}"/>
              </a:ext>
            </a:extLst>
          </p:cNvPr>
          <p:cNvSpPr/>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C51DC8D0-ECB3-9C81-4ADA-D2C30B00B146}"/>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A9673D-65B2-D6C4-C53F-8652E7E8A8A2}"/>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2E07E3-56CC-285D-C461-695C95F6ECD4}"/>
              </a:ext>
            </a:extLst>
          </p:cNvPr>
          <p:cNvSpPr/>
          <p:nvPr/>
        </p:nvSpPr>
        <p:spPr>
          <a:xfrm rot="10800000">
            <a:off x="8115300" y="-1"/>
            <a:ext cx="4076700" cy="3200400"/>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013C450-5422-C684-DC49-499D1A1B957B}"/>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10881360"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731520" y="3657600"/>
            <a:ext cx="10881360" cy="27432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70D6DD4-D4A4-4FD2-90EE-29743B49734D}"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5838859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875154-47EA-9315-F160-02DA5541D65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8" name="Rectangle 7">
            <a:extLst>
              <a:ext uri="{FF2B5EF4-FFF2-40B4-BE49-F238E27FC236}">
                <a16:creationId xmlns:a16="http://schemas.microsoft.com/office/drawing/2014/main" id="{9617130E-6216-789E-BE08-6D1E3E75622B}"/>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499983-7B9C-7C3D-25C2-1715A4226DE4}"/>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492B90-6109-F01B-1ABB-6BED7A1F1389}"/>
              </a:ext>
            </a:extLst>
          </p:cNvPr>
          <p:cNvSpPr/>
          <p:nvPr/>
        </p:nvSpPr>
        <p:spPr>
          <a:xfrm rot="10800000">
            <a:off x="8115300" y="-5"/>
            <a:ext cx="4076700" cy="3200404"/>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8F1BDFB-261A-F796-17BC-584DAB2E77B1}"/>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9994392"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31520" y="3931920"/>
            <a:ext cx="9994392" cy="1806728"/>
          </a:xfrm>
        </p:spPr>
        <p:txBody>
          <a:bodyPr vert="horz" lIns="91440" tIns="45720" rIns="91440" bIns="45720" rtlCol="0">
            <a:normAutofit/>
          </a:bodyPr>
          <a:lstStyle>
            <a:lvl1pPr marL="0" indent="0">
              <a:buNone/>
              <a:defRPr lang="en-US" sz="2400" dirty="0"/>
            </a:lvl1pPr>
            <a:lvl2pPr marL="228600" indent="0">
              <a:buNone/>
              <a:defRPr lang="en-US" sz="2000" dirty="0"/>
            </a:lvl2pPr>
            <a:lvl3pPr marL="457200" indent="0">
              <a:buNone/>
              <a:defRPr lang="en-US" sz="1800" dirty="0"/>
            </a:lvl3pPr>
            <a:lvl4pPr marL="685800" indent="0">
              <a:buNone/>
              <a:defRPr lang="en-US" sz="16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7812B7D-2375-41E3-8CF6-637C0157FD6F}"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04909846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E3211F5-0F92-9768-CA9E-42BD20D242AD}"/>
              </a:ext>
            </a:extLst>
          </p:cNvPr>
          <p:cNvSpPr/>
          <p:nvPr/>
        </p:nvSpPr>
        <p:spPr>
          <a:xfrm rot="10800000" flipH="1">
            <a:off x="0" y="6410026"/>
            <a:ext cx="12192000" cy="448056"/>
          </a:xfrm>
          <a:prstGeom prst="rect">
            <a:avLst/>
          </a:prstGeom>
          <a:gradFill>
            <a:gsLst>
              <a:gs pos="62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965722-DE3B-A05F-AE94-E31AF26EBF9D}"/>
              </a:ext>
            </a:extLst>
          </p:cNvPr>
          <p:cNvSpPr/>
          <p:nvPr/>
        </p:nvSpPr>
        <p:spPr>
          <a:xfrm flipH="1">
            <a:off x="4076700" y="6409937"/>
            <a:ext cx="8115298" cy="448063"/>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33272" y="347472"/>
            <a:ext cx="9985248" cy="13258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33272" y="1837944"/>
            <a:ext cx="9985248" cy="43525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5400000">
            <a:off x="-1581912" y="1682496"/>
            <a:ext cx="3557016" cy="365760"/>
          </a:xfrm>
          <a:prstGeom prst="rect">
            <a:avLst/>
          </a:prstGeom>
        </p:spPr>
        <p:txBody>
          <a:bodyPr vert="horz" lIns="91440" tIns="45720" rIns="91440" bIns="45720" rtlCol="0" anchor="ctr"/>
          <a:lstStyle>
            <a:lvl1pPr algn="l">
              <a:defRPr sz="800" b="1">
                <a:solidFill>
                  <a:schemeClr val="tx1"/>
                </a:solidFill>
                <a:latin typeface="+mj-lt"/>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922008" y="6455664"/>
            <a:ext cx="4672584" cy="365760"/>
          </a:xfrm>
          <a:prstGeom prst="rect">
            <a:avLst/>
          </a:prstGeom>
        </p:spPr>
        <p:txBody>
          <a:bodyPr vert="horz" lIns="91440" tIns="45720" rIns="91440" bIns="45720" rtlCol="0" anchor="ctr"/>
          <a:lstStyle>
            <a:lvl1pPr algn="r">
              <a:defRPr sz="800" cap="all" spc="300" baseline="0">
                <a:solidFill>
                  <a:schemeClr val="bg1"/>
                </a:solidFill>
              </a:defRPr>
            </a:lvl1pPr>
          </a:lstStyle>
          <a:p>
            <a:fld id="{7FA31CB7-48AA-4691-B614-160E906C518A}" type="datetime2">
              <a:rPr lang="en-US" smtClean="0"/>
              <a:t>Thursday, October 30, 2025</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6304" y="6455664"/>
            <a:ext cx="548640" cy="365760"/>
          </a:xfrm>
          <a:prstGeom prst="rect">
            <a:avLst/>
          </a:prstGeom>
        </p:spPr>
        <p:txBody>
          <a:bodyPr vert="horz" lIns="91440" tIns="45720" rIns="91440" bIns="45720" rtlCol="0" anchor="ctr"/>
          <a:lstStyle>
            <a:lvl1pPr algn="r">
              <a:defRPr sz="800" spc="200" baseline="0">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6708247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61" r:id="rId32"/>
    <p:sldLayoutId id="2147483893" r:id="rId33"/>
    <p:sldLayoutId id="2147483894" r:id="rId34"/>
    <p:sldLayoutId id="2147483895" r:id="rId35"/>
    <p:sldLayoutId id="2147483896" r:id="rId36"/>
    <p:sldLayoutId id="2147483897" r:id="rId37"/>
    <p:sldLayoutId id="2147483898" r:id="rId38"/>
    <p:sldLayoutId id="2147483899" r:id="rId39"/>
    <p:sldLayoutId id="2147483907" r:id="rId40"/>
    <p:sldLayoutId id="2147483900" r:id="rId41"/>
    <p:sldLayoutId id="2147483901" r:id="rId42"/>
    <p:sldLayoutId id="2147483902" r:id="rId43"/>
    <p:sldLayoutId id="2147483903" r:id="rId44"/>
    <p:sldLayoutId id="2147483904" r:id="rId45"/>
    <p:sldLayoutId id="2147483905" r:id="rId46"/>
    <p:sldLayoutId id="2147483906" r:id="rId47"/>
    <p:sldLayoutId id="2147483860" r:id="rId48"/>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6402-6746-FAE7-0E43-D01A4A3117B3}"/>
              </a:ext>
            </a:extLst>
          </p:cNvPr>
          <p:cNvSpPr>
            <a:spLocks noGrp="1"/>
          </p:cNvSpPr>
          <p:nvPr>
            <p:ph type="ctrTitle"/>
          </p:nvPr>
        </p:nvSpPr>
        <p:spPr>
          <a:xfrm>
            <a:off x="237995" y="363256"/>
            <a:ext cx="11736887" cy="2705622"/>
          </a:xfrm>
        </p:spPr>
        <p:txBody>
          <a:bodyPr>
            <a:noAutofit/>
          </a:bodyPr>
          <a:lstStyle/>
          <a:p>
            <a:r>
              <a:rPr lang="en-GB" sz="6000" b="0" dirty="0"/>
              <a:t>True and Quasi Experiments in Psychology</a:t>
            </a:r>
            <a:endParaRPr lang="en-GB" sz="6000" dirty="0"/>
          </a:p>
        </p:txBody>
      </p:sp>
      <p:sp>
        <p:nvSpPr>
          <p:cNvPr id="3" name="Subtitle 2">
            <a:extLst>
              <a:ext uri="{FF2B5EF4-FFF2-40B4-BE49-F238E27FC236}">
                <a16:creationId xmlns:a16="http://schemas.microsoft.com/office/drawing/2014/main" id="{83511E92-C947-91F3-2435-B50AD37A127F}"/>
              </a:ext>
            </a:extLst>
          </p:cNvPr>
          <p:cNvSpPr>
            <a:spLocks noGrp="1"/>
          </p:cNvSpPr>
          <p:nvPr>
            <p:ph type="subTitle" idx="1"/>
          </p:nvPr>
        </p:nvSpPr>
        <p:spPr>
          <a:xfrm>
            <a:off x="551145" y="3544866"/>
            <a:ext cx="10631967" cy="2828502"/>
          </a:xfrm>
        </p:spPr>
        <p:txBody>
          <a:bodyPr>
            <a:normAutofit/>
          </a:bodyPr>
          <a:lstStyle/>
          <a:p>
            <a:r>
              <a:rPr lang="en-GB" sz="4400" dirty="0"/>
              <a:t>Understanding Causation in Research</a:t>
            </a:r>
          </a:p>
        </p:txBody>
      </p:sp>
    </p:spTree>
    <p:extLst>
      <p:ext uri="{BB962C8B-B14F-4D97-AF65-F5344CB8AC3E}">
        <p14:creationId xmlns:p14="http://schemas.microsoft.com/office/powerpoint/2010/main" val="1097598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554E-E063-EC18-88C0-21B7452473A4}"/>
              </a:ext>
            </a:extLst>
          </p:cNvPr>
          <p:cNvSpPr>
            <a:spLocks noGrp="1"/>
          </p:cNvSpPr>
          <p:nvPr>
            <p:ph type="title"/>
          </p:nvPr>
        </p:nvSpPr>
        <p:spPr>
          <a:xfrm>
            <a:off x="356867" y="242316"/>
            <a:ext cx="9985248" cy="960120"/>
          </a:xfrm>
        </p:spPr>
        <p:txBody>
          <a:bodyPr anchor="b">
            <a:normAutofit/>
          </a:bodyPr>
          <a:lstStyle/>
          <a:p>
            <a:r>
              <a:rPr lang="en-GB" dirty="0"/>
              <a:t>The logic of experimental research</a:t>
            </a:r>
          </a:p>
        </p:txBody>
      </p:sp>
      <p:sp>
        <p:nvSpPr>
          <p:cNvPr id="5" name="Content Placeholder 4">
            <a:extLst>
              <a:ext uri="{FF2B5EF4-FFF2-40B4-BE49-F238E27FC236}">
                <a16:creationId xmlns:a16="http://schemas.microsoft.com/office/drawing/2014/main" id="{379F106C-1AEE-6D27-E903-DD9D02CD5E4A}"/>
              </a:ext>
            </a:extLst>
          </p:cNvPr>
          <p:cNvSpPr>
            <a:spLocks noGrp="1"/>
          </p:cNvSpPr>
          <p:nvPr>
            <p:ph idx="1"/>
          </p:nvPr>
        </p:nvSpPr>
        <p:spPr>
          <a:xfrm>
            <a:off x="356867" y="1590805"/>
            <a:ext cx="11480229" cy="4734839"/>
          </a:xfrm>
        </p:spPr>
        <p:txBody>
          <a:bodyPr>
            <a:noAutofit/>
          </a:bodyPr>
          <a:lstStyle/>
          <a:p>
            <a:pPr marL="0" indent="0">
              <a:buNone/>
            </a:pPr>
            <a:r>
              <a:rPr lang="en-GB" sz="2800" dirty="0"/>
              <a:t>- Group A: Drinks coffee before test → scores 85%</a:t>
            </a:r>
          </a:p>
          <a:p>
            <a:pPr marL="0" indent="0">
              <a:buNone/>
            </a:pPr>
            <a:r>
              <a:rPr lang="en-GB" sz="2800" dirty="0"/>
              <a:t>- Group B: Drinks water before test → scores 55%</a:t>
            </a:r>
          </a:p>
          <a:p>
            <a:pPr marL="0" indent="0">
              <a:buNone/>
            </a:pPr>
            <a:r>
              <a:rPr lang="en-GB" sz="2800" dirty="0"/>
              <a:t>- </a:t>
            </a:r>
            <a:r>
              <a:rPr lang="en-GB" sz="2800" b="1" dirty="0"/>
              <a:t>Everything</a:t>
            </a:r>
            <a:r>
              <a:rPr lang="en-GB" sz="2800" dirty="0"/>
              <a:t> else is identical: same test, same time, same room, same conditions</a:t>
            </a:r>
          </a:p>
          <a:p>
            <a:pPr marL="0" indent="0">
              <a:buNone/>
            </a:pPr>
            <a:r>
              <a:rPr lang="en-GB" sz="2800" b="1" dirty="0"/>
              <a:t>Conclusion</a:t>
            </a:r>
            <a:r>
              <a:rPr lang="en-GB" sz="2800" dirty="0"/>
              <a:t>: The coffee (and only the coffee) caused the difference in scores.</a:t>
            </a:r>
            <a:br>
              <a:rPr lang="en-GB" sz="2800" dirty="0"/>
            </a:br>
            <a:r>
              <a:rPr lang="en-GB" sz="2800" b="1" dirty="0"/>
              <a:t>Key principle: Change ONE variable (independent variable) → Measure the effect (dependent variable) → Establish causation</a:t>
            </a:r>
          </a:p>
          <a:p>
            <a:endParaRPr lang="en-GB" sz="2800" dirty="0"/>
          </a:p>
        </p:txBody>
      </p:sp>
    </p:spTree>
    <p:extLst>
      <p:ext uri="{BB962C8B-B14F-4D97-AF65-F5344CB8AC3E}">
        <p14:creationId xmlns:p14="http://schemas.microsoft.com/office/powerpoint/2010/main" val="229357349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8F90B-6326-862B-BCB2-E08C7BA06380}"/>
              </a:ext>
            </a:extLst>
          </p:cNvPr>
          <p:cNvSpPr>
            <a:spLocks noGrp="1"/>
          </p:cNvSpPr>
          <p:nvPr>
            <p:ph type="title"/>
          </p:nvPr>
        </p:nvSpPr>
        <p:spPr>
          <a:xfrm>
            <a:off x="413359" y="209685"/>
            <a:ext cx="9985248" cy="829975"/>
          </a:xfrm>
        </p:spPr>
        <p:txBody>
          <a:bodyPr/>
          <a:lstStyle/>
          <a:p>
            <a:r>
              <a:rPr lang="en-GB" dirty="0"/>
              <a:t>What is an experiment?</a:t>
            </a:r>
          </a:p>
        </p:txBody>
      </p:sp>
      <p:sp>
        <p:nvSpPr>
          <p:cNvPr id="3" name="Content Placeholder 2">
            <a:extLst>
              <a:ext uri="{FF2B5EF4-FFF2-40B4-BE49-F238E27FC236}">
                <a16:creationId xmlns:a16="http://schemas.microsoft.com/office/drawing/2014/main" id="{5574EC85-EBC5-F7F5-6E21-08BD205EF1FA}"/>
              </a:ext>
            </a:extLst>
          </p:cNvPr>
          <p:cNvSpPr>
            <a:spLocks noGrp="1"/>
          </p:cNvSpPr>
          <p:nvPr>
            <p:ph idx="1"/>
          </p:nvPr>
        </p:nvSpPr>
        <p:spPr>
          <a:xfrm>
            <a:off x="413359" y="1240077"/>
            <a:ext cx="11599101" cy="5035463"/>
          </a:xfrm>
        </p:spPr>
        <p:txBody>
          <a:bodyPr>
            <a:noAutofit/>
          </a:bodyPr>
          <a:lstStyle/>
          <a:p>
            <a:pPr marL="0" indent="0">
              <a:buNone/>
            </a:pPr>
            <a:r>
              <a:rPr lang="en-GB" sz="2800" b="1" dirty="0"/>
              <a:t>Definition</a:t>
            </a:r>
            <a:r>
              <a:rPr lang="en-GB" sz="2800" dirty="0"/>
              <a:t>: A research method where the researcher manipulates an independent variable to observe its effect on a dependent variable, while controlling all other variables.</a:t>
            </a:r>
            <a:br>
              <a:rPr lang="en-GB" sz="2800" dirty="0"/>
            </a:br>
            <a:r>
              <a:rPr lang="en-GB" sz="2800" b="1" dirty="0"/>
              <a:t>Goal</a:t>
            </a:r>
            <a:r>
              <a:rPr lang="en-GB" sz="2800" dirty="0"/>
              <a:t>: Establish cause-and-effect relationships</a:t>
            </a:r>
            <a:br>
              <a:rPr lang="en-GB" sz="2800" dirty="0"/>
            </a:br>
            <a:r>
              <a:rPr lang="en-GB" sz="2800" b="1" dirty="0"/>
              <a:t>Key features</a:t>
            </a:r>
            <a:r>
              <a:rPr lang="en-GB" sz="2800" dirty="0"/>
              <a:t>: </a:t>
            </a:r>
            <a:r>
              <a:rPr lang="en-GB" sz="2800" i="1" dirty="0"/>
              <a:t>(if asked to describe, this is what you write)</a:t>
            </a:r>
          </a:p>
          <a:p>
            <a:pPr marL="0" indent="0">
              <a:buNone/>
            </a:pPr>
            <a:r>
              <a:rPr lang="en-GB" sz="2800" dirty="0"/>
              <a:t>- Manipulation of IV</a:t>
            </a:r>
          </a:p>
          <a:p>
            <a:pPr marL="0" indent="0">
              <a:buNone/>
            </a:pPr>
            <a:r>
              <a:rPr lang="en-GB" sz="2800" dirty="0"/>
              <a:t>- Control of extraneous variables</a:t>
            </a:r>
          </a:p>
          <a:p>
            <a:pPr marL="0" indent="0">
              <a:buNone/>
            </a:pPr>
            <a:r>
              <a:rPr lang="en-GB" sz="2800" dirty="0"/>
              <a:t>- Random assignment (in true experiments)</a:t>
            </a:r>
          </a:p>
          <a:p>
            <a:pPr marL="0" indent="0">
              <a:buNone/>
            </a:pPr>
            <a:r>
              <a:rPr lang="en-GB" sz="2800" dirty="0"/>
              <a:t>- Measurement of DV</a:t>
            </a:r>
          </a:p>
        </p:txBody>
      </p:sp>
    </p:spTree>
    <p:extLst>
      <p:ext uri="{BB962C8B-B14F-4D97-AF65-F5344CB8AC3E}">
        <p14:creationId xmlns:p14="http://schemas.microsoft.com/office/powerpoint/2010/main" val="406700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1D411-12FF-B317-1E82-6047F29A9D1A}"/>
              </a:ext>
            </a:extLst>
          </p:cNvPr>
          <p:cNvSpPr>
            <a:spLocks noGrp="1"/>
          </p:cNvSpPr>
          <p:nvPr>
            <p:ph type="ctrTitle"/>
          </p:nvPr>
        </p:nvSpPr>
        <p:spPr/>
        <p:txBody>
          <a:bodyPr/>
          <a:lstStyle/>
          <a:p>
            <a:r>
              <a:rPr lang="en-GB" dirty="0"/>
              <a:t>True experiment</a:t>
            </a:r>
          </a:p>
        </p:txBody>
      </p:sp>
    </p:spTree>
    <p:extLst>
      <p:ext uri="{BB962C8B-B14F-4D97-AF65-F5344CB8AC3E}">
        <p14:creationId xmlns:p14="http://schemas.microsoft.com/office/powerpoint/2010/main" val="587476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62FD-093B-0674-7210-4054A4CCA935}"/>
              </a:ext>
            </a:extLst>
          </p:cNvPr>
          <p:cNvSpPr>
            <a:spLocks noGrp="1"/>
          </p:cNvSpPr>
          <p:nvPr>
            <p:ph type="title"/>
          </p:nvPr>
        </p:nvSpPr>
        <p:spPr>
          <a:xfrm>
            <a:off x="288099" y="355489"/>
            <a:ext cx="11046829" cy="696071"/>
          </a:xfrm>
        </p:spPr>
        <p:txBody>
          <a:bodyPr vert="horz" lIns="91440" tIns="45720" rIns="91440" bIns="45720" rtlCol="0" anchor="b">
            <a:normAutofit/>
          </a:bodyPr>
          <a:lstStyle/>
          <a:p>
            <a:r>
              <a:rPr lang="en-US" b="1" kern="1200" dirty="0">
                <a:latin typeface="+mj-lt"/>
                <a:ea typeface="+mj-ea"/>
                <a:cs typeface="+mj-cs"/>
              </a:rPr>
              <a:t>What is a true experiment?</a:t>
            </a:r>
          </a:p>
        </p:txBody>
      </p:sp>
      <p:sp>
        <p:nvSpPr>
          <p:cNvPr id="5" name="TextBox 4">
            <a:extLst>
              <a:ext uri="{FF2B5EF4-FFF2-40B4-BE49-F238E27FC236}">
                <a16:creationId xmlns:a16="http://schemas.microsoft.com/office/drawing/2014/main" id="{5AC444C5-C083-4104-85CD-ECDCDB4E7A4E}"/>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15233"/>
            <a:ext cx="11297349" cy="4491207"/>
          </a:xfrm>
          <a:prstGeom prst="rect">
            <a:avLst/>
          </a:prstGeom>
        </p:spPr>
        <p:txBody>
          <a:bodyPr>
            <a:noAutofit/>
          </a:bodyPr>
          <a:lstStyle/>
          <a:p>
            <a:r>
              <a:rPr lang="en-GB" sz="3200" dirty="0"/>
              <a:t>An experiment with full researcher control, including random assignment of participants to conditions.</a:t>
            </a:r>
          </a:p>
          <a:p>
            <a:endParaRPr lang="en-GB" sz="3200" b="1" dirty="0"/>
          </a:p>
          <a:p>
            <a:r>
              <a:rPr lang="en-GB" sz="3200" b="1" dirty="0"/>
              <a:t>Essential characteristics:</a:t>
            </a:r>
            <a:endParaRPr lang="en-GB" sz="3200" dirty="0"/>
          </a:p>
          <a:p>
            <a:r>
              <a:rPr lang="en-GB" sz="3200" dirty="0"/>
              <a:t>1. Manipulation of independent variable</a:t>
            </a:r>
          </a:p>
          <a:p>
            <a:r>
              <a:rPr lang="en-GB" sz="3200" dirty="0"/>
              <a:t>2. Random assignment to conditions</a:t>
            </a:r>
          </a:p>
          <a:p>
            <a:r>
              <a:rPr lang="en-GB" sz="3200" dirty="0"/>
              <a:t>3. Control of extraneous variables</a:t>
            </a:r>
          </a:p>
          <a:p>
            <a:r>
              <a:rPr lang="en-GB" sz="3200" dirty="0"/>
              <a:t>4. Measurement of dependent variable</a:t>
            </a:r>
          </a:p>
        </p:txBody>
      </p:sp>
    </p:spTree>
    <p:extLst>
      <p:ext uri="{BB962C8B-B14F-4D97-AF65-F5344CB8AC3E}">
        <p14:creationId xmlns:p14="http://schemas.microsoft.com/office/powerpoint/2010/main" val="1196095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1E60-AF01-8271-949D-45EC100238BA}"/>
              </a:ext>
            </a:extLst>
          </p:cNvPr>
          <p:cNvSpPr>
            <a:spLocks noGrp="1"/>
          </p:cNvSpPr>
          <p:nvPr>
            <p:ph type="title"/>
          </p:nvPr>
        </p:nvSpPr>
        <p:spPr>
          <a:xfrm>
            <a:off x="288099" y="234424"/>
            <a:ext cx="11159563" cy="871436"/>
          </a:xfrm>
        </p:spPr>
        <p:txBody>
          <a:bodyPr/>
          <a:lstStyle/>
          <a:p>
            <a:r>
              <a:rPr lang="en-GB" dirty="0"/>
              <a:t>Example: Loftus &amp; Palmer (1974)</a:t>
            </a:r>
          </a:p>
        </p:txBody>
      </p:sp>
      <p:sp>
        <p:nvSpPr>
          <p:cNvPr id="5" name="TextBox 4">
            <a:extLst>
              <a:ext uri="{FF2B5EF4-FFF2-40B4-BE49-F238E27FC236}">
                <a16:creationId xmlns:a16="http://schemas.microsoft.com/office/drawing/2014/main" id="{C3CDFBC9-2224-1812-725A-B198460DD62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r>
              <a:rPr lang="en-GB" sz="3200" b="1" dirty="0"/>
              <a:t>IV (manipulated): </a:t>
            </a:r>
            <a:r>
              <a:rPr lang="en-GB" sz="3200" dirty="0"/>
              <a:t>Verb used in question ("smashed," "hit," "contacted," etc.)</a:t>
            </a:r>
            <a:br>
              <a:rPr lang="en-GB" sz="3200" dirty="0"/>
            </a:br>
            <a:r>
              <a:rPr lang="en-GB" sz="3200" b="1" dirty="0"/>
              <a:t>DV (measured): </a:t>
            </a:r>
            <a:r>
              <a:rPr lang="en-GB" sz="3200" dirty="0"/>
              <a:t>Estimated speed of cars</a:t>
            </a:r>
          </a:p>
          <a:p>
            <a:r>
              <a:rPr lang="en-GB" sz="3200" dirty="0"/>
              <a:t>Random assignment: Participants randomly assigned to different verb conditions</a:t>
            </a:r>
          </a:p>
          <a:p>
            <a:r>
              <a:rPr lang="en-GB" sz="3200" b="1" dirty="0"/>
              <a:t>Control</a:t>
            </a:r>
            <a:r>
              <a:rPr lang="en-GB" sz="3200" dirty="0"/>
              <a:t>: All participants watched same video, answered same questions (except verb)</a:t>
            </a:r>
          </a:p>
          <a:p>
            <a:r>
              <a:rPr lang="en-GB" sz="3200" b="1" dirty="0"/>
              <a:t>Result</a:t>
            </a:r>
            <a:r>
              <a:rPr lang="en-GB" sz="3200" dirty="0"/>
              <a:t>: "Smashed" led to highest speed estimates → demonstrates causation</a:t>
            </a:r>
          </a:p>
          <a:p>
            <a:br>
              <a:rPr lang="en-GB" sz="3200" dirty="0"/>
            </a:br>
            <a:endParaRPr lang="en-GB" sz="3200" dirty="0"/>
          </a:p>
        </p:txBody>
      </p:sp>
    </p:spTree>
    <p:extLst>
      <p:ext uri="{BB962C8B-B14F-4D97-AF65-F5344CB8AC3E}">
        <p14:creationId xmlns:p14="http://schemas.microsoft.com/office/powerpoint/2010/main" val="377234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113F7-CC4D-55CC-3548-3A803F34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3C4BC-8B8A-20D7-65B3-3D83C9FAAF2C}"/>
              </a:ext>
            </a:extLst>
          </p:cNvPr>
          <p:cNvSpPr>
            <a:spLocks noGrp="1"/>
          </p:cNvSpPr>
          <p:nvPr>
            <p:ph type="title"/>
          </p:nvPr>
        </p:nvSpPr>
        <p:spPr>
          <a:xfrm>
            <a:off x="288099" y="234424"/>
            <a:ext cx="11159563" cy="871436"/>
          </a:xfrm>
        </p:spPr>
        <p:txBody>
          <a:bodyPr/>
          <a:lstStyle/>
          <a:p>
            <a:r>
              <a:rPr lang="en-GB" dirty="0"/>
              <a:t>Advantages of a true experiment</a:t>
            </a:r>
          </a:p>
        </p:txBody>
      </p:sp>
      <p:sp>
        <p:nvSpPr>
          <p:cNvPr id="5" name="TextBox 4">
            <a:extLst>
              <a:ext uri="{FF2B5EF4-FFF2-40B4-BE49-F238E27FC236}">
                <a16:creationId xmlns:a16="http://schemas.microsoft.com/office/drawing/2014/main" id="{4606B3C0-2E35-49BB-FC68-E066E462B69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Establish cause-and-effect relationships</a:t>
            </a:r>
          </a:p>
          <a:p>
            <a:pPr marL="514350" indent="-514350">
              <a:buFont typeface="+mj-lt"/>
              <a:buAutoNum type="arabicPeriod"/>
            </a:pPr>
            <a:r>
              <a:rPr lang="en-GB" sz="3200" dirty="0"/>
              <a:t>High internal validity (confidence results are due to IV)</a:t>
            </a:r>
          </a:p>
          <a:p>
            <a:pPr marL="514350" indent="-514350">
              <a:buFont typeface="+mj-lt"/>
              <a:buAutoNum type="arabicPeriod"/>
            </a:pPr>
            <a:r>
              <a:rPr lang="en-GB" sz="3200" dirty="0"/>
              <a:t>High level of control over variables</a:t>
            </a:r>
          </a:p>
          <a:p>
            <a:pPr marL="514350" indent="-514350">
              <a:buFont typeface="+mj-lt"/>
              <a:buAutoNum type="arabicPeriod"/>
            </a:pPr>
            <a:r>
              <a:rPr lang="en-GB" sz="3200" dirty="0"/>
              <a:t>Can be replicated precisely</a:t>
            </a:r>
          </a:p>
          <a:p>
            <a:pPr marL="514350" indent="-514350">
              <a:buFont typeface="+mj-lt"/>
              <a:buAutoNum type="arabicPeriod"/>
            </a:pPr>
            <a:r>
              <a:rPr lang="en-GB" sz="3200" dirty="0"/>
              <a:t>Random assignment reduces participant variables</a:t>
            </a:r>
          </a:p>
        </p:txBody>
      </p:sp>
    </p:spTree>
    <p:extLst>
      <p:ext uri="{BB962C8B-B14F-4D97-AF65-F5344CB8AC3E}">
        <p14:creationId xmlns:p14="http://schemas.microsoft.com/office/powerpoint/2010/main" val="385155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4E329-7967-6E0C-B842-151FF0103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7402A-49F7-5576-9EE5-EE4270AA2A3A}"/>
              </a:ext>
            </a:extLst>
          </p:cNvPr>
          <p:cNvSpPr>
            <a:spLocks noGrp="1"/>
          </p:cNvSpPr>
          <p:nvPr>
            <p:ph type="title"/>
          </p:nvPr>
        </p:nvSpPr>
        <p:spPr>
          <a:xfrm>
            <a:off x="288099" y="234424"/>
            <a:ext cx="11159563" cy="871436"/>
          </a:xfrm>
        </p:spPr>
        <p:txBody>
          <a:bodyPr/>
          <a:lstStyle/>
          <a:p>
            <a:r>
              <a:rPr lang="en-GB" dirty="0"/>
              <a:t>Disadvantages of a true experiment</a:t>
            </a:r>
          </a:p>
        </p:txBody>
      </p:sp>
      <p:sp>
        <p:nvSpPr>
          <p:cNvPr id="5" name="TextBox 4">
            <a:extLst>
              <a:ext uri="{FF2B5EF4-FFF2-40B4-BE49-F238E27FC236}">
                <a16:creationId xmlns:a16="http://schemas.microsoft.com/office/drawing/2014/main" id="{05C6B5F9-0248-EC1B-CDBC-AAE90345DB6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Artificial settings may lack ecological validity</a:t>
            </a:r>
          </a:p>
          <a:p>
            <a:pPr marL="514350" indent="-514350">
              <a:buFont typeface="+mj-lt"/>
              <a:buAutoNum type="arabicPeriod"/>
            </a:pPr>
            <a:r>
              <a:rPr lang="en-GB" sz="3200" dirty="0"/>
              <a:t>Demand characteristics - participants guess purpose</a:t>
            </a:r>
          </a:p>
          <a:p>
            <a:pPr marL="514350" indent="-514350">
              <a:buFont typeface="+mj-lt"/>
              <a:buAutoNum type="arabicPeriod"/>
            </a:pPr>
            <a:r>
              <a:rPr lang="en-GB" sz="3200" dirty="0"/>
              <a:t>Ethical limitations - cannot manipulate harmful variables</a:t>
            </a:r>
          </a:p>
          <a:p>
            <a:pPr marL="514350" indent="-514350">
              <a:buFont typeface="+mj-lt"/>
              <a:buAutoNum type="arabicPeriod"/>
            </a:pPr>
            <a:r>
              <a:rPr lang="en-GB" sz="3200" dirty="0"/>
              <a:t>Practical constraints - expensive, time-consuming</a:t>
            </a:r>
          </a:p>
          <a:p>
            <a:pPr marL="514350" indent="-514350">
              <a:buFont typeface="+mj-lt"/>
              <a:buAutoNum type="arabicPeriod"/>
            </a:pPr>
            <a:r>
              <a:rPr lang="en-GB" sz="3200" dirty="0"/>
              <a:t>May not reflect real-world complexity</a:t>
            </a:r>
          </a:p>
        </p:txBody>
      </p:sp>
    </p:spTree>
    <p:extLst>
      <p:ext uri="{BB962C8B-B14F-4D97-AF65-F5344CB8AC3E}">
        <p14:creationId xmlns:p14="http://schemas.microsoft.com/office/powerpoint/2010/main" val="258729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AF407-327B-6B20-5E45-BB4901980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6BD93-6578-277C-DA11-C357927EFE06}"/>
              </a:ext>
            </a:extLst>
          </p:cNvPr>
          <p:cNvSpPr>
            <a:spLocks noGrp="1"/>
          </p:cNvSpPr>
          <p:nvPr>
            <p:ph type="ctrTitle"/>
          </p:nvPr>
        </p:nvSpPr>
        <p:spPr/>
        <p:txBody>
          <a:bodyPr/>
          <a:lstStyle/>
          <a:p>
            <a:r>
              <a:rPr lang="en-GB" dirty="0"/>
              <a:t>quasi experiment</a:t>
            </a:r>
          </a:p>
        </p:txBody>
      </p:sp>
    </p:spTree>
    <p:extLst>
      <p:ext uri="{BB962C8B-B14F-4D97-AF65-F5344CB8AC3E}">
        <p14:creationId xmlns:p14="http://schemas.microsoft.com/office/powerpoint/2010/main" val="25271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790D-1174-61C6-4305-40271BF31383}"/>
              </a:ext>
            </a:extLst>
          </p:cNvPr>
          <p:cNvSpPr>
            <a:spLocks noGrp="1"/>
          </p:cNvSpPr>
          <p:nvPr>
            <p:ph type="title"/>
          </p:nvPr>
        </p:nvSpPr>
        <p:spPr>
          <a:xfrm>
            <a:off x="375781" y="544005"/>
            <a:ext cx="8190895" cy="833858"/>
          </a:xfrm>
        </p:spPr>
        <p:txBody>
          <a:bodyPr vert="horz" lIns="91440" tIns="45720" rIns="91440" bIns="45720" rtlCol="0" anchor="b">
            <a:normAutofit/>
          </a:bodyPr>
          <a:lstStyle/>
          <a:p>
            <a:r>
              <a:rPr lang="en-US" b="1" kern="1200" dirty="0">
                <a:latin typeface="+mj-lt"/>
                <a:ea typeface="+mj-ea"/>
                <a:cs typeface="+mj-cs"/>
              </a:rPr>
              <a:t>What is a quasi-experiment?</a:t>
            </a:r>
          </a:p>
        </p:txBody>
      </p:sp>
      <p:sp>
        <p:nvSpPr>
          <p:cNvPr id="5" name="TextBox 4">
            <a:extLst>
              <a:ext uri="{FF2B5EF4-FFF2-40B4-BE49-F238E27FC236}">
                <a16:creationId xmlns:a16="http://schemas.microsoft.com/office/drawing/2014/main" id="{CAD2F952-0108-404B-A3CA-21E76B20C92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5782" y="1503123"/>
            <a:ext cx="11060482" cy="4303317"/>
          </a:xfrm>
          <a:prstGeom prst="rect">
            <a:avLst/>
          </a:prstGeom>
        </p:spPr>
        <p:txBody>
          <a:bodyPr>
            <a:noAutofit/>
          </a:bodyPr>
          <a:lstStyle/>
          <a:p>
            <a:r>
              <a:rPr lang="en-GB" sz="3200" b="1" dirty="0"/>
              <a:t>Definition</a:t>
            </a:r>
            <a:r>
              <a:rPr lang="en-GB" sz="3200" dirty="0"/>
              <a:t>: An experiment where the IV is not directly manipulated by the researcher OR participants are not randomly assigned to conditions.</a:t>
            </a:r>
          </a:p>
          <a:p>
            <a:br>
              <a:rPr lang="en-GB" sz="3200" dirty="0"/>
            </a:br>
            <a:r>
              <a:rPr lang="en-GB" sz="3200" b="1" dirty="0"/>
              <a:t>Why quasi? </a:t>
            </a:r>
            <a:r>
              <a:rPr lang="en-GB" sz="3200" i="1" dirty="0"/>
              <a:t>(Quasi means ‘not quite’)</a:t>
            </a:r>
          </a:p>
          <a:p>
            <a:r>
              <a:rPr lang="en-GB" sz="3200" dirty="0"/>
              <a:t>- IV is a pre-existing characteristic (age, gender, existing condition)</a:t>
            </a:r>
          </a:p>
          <a:p>
            <a:r>
              <a:rPr lang="en-GB" sz="3200" dirty="0"/>
              <a:t>- Ethical or practical reasons prevent random assignment</a:t>
            </a:r>
          </a:p>
          <a:p>
            <a:r>
              <a:rPr lang="en-GB" sz="3200" dirty="0"/>
              <a:t>- Natural groups are compared</a:t>
            </a:r>
          </a:p>
        </p:txBody>
      </p:sp>
    </p:spTree>
    <p:extLst>
      <p:ext uri="{BB962C8B-B14F-4D97-AF65-F5344CB8AC3E}">
        <p14:creationId xmlns:p14="http://schemas.microsoft.com/office/powerpoint/2010/main" val="300575011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33DA-BED0-3148-4C75-6493C7AE2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F123D-1DC6-DC96-506F-6E8E0BA05939}"/>
              </a:ext>
            </a:extLst>
          </p:cNvPr>
          <p:cNvSpPr>
            <a:spLocks noGrp="1"/>
          </p:cNvSpPr>
          <p:nvPr>
            <p:ph type="title"/>
          </p:nvPr>
        </p:nvSpPr>
        <p:spPr>
          <a:xfrm>
            <a:off x="375781" y="544005"/>
            <a:ext cx="8190895" cy="833858"/>
          </a:xfrm>
        </p:spPr>
        <p:txBody>
          <a:bodyPr vert="horz" lIns="91440" tIns="45720" rIns="91440" bIns="45720" rtlCol="0" anchor="b">
            <a:normAutofit/>
          </a:bodyPr>
          <a:lstStyle/>
          <a:p>
            <a:r>
              <a:rPr lang="en-US" dirty="0"/>
              <a:t>Example of </a:t>
            </a:r>
            <a:r>
              <a:rPr lang="en-US" b="1" kern="1200" dirty="0">
                <a:latin typeface="+mj-lt"/>
                <a:ea typeface="+mj-ea"/>
                <a:cs typeface="+mj-cs"/>
              </a:rPr>
              <a:t>a quasi-experiment</a:t>
            </a:r>
          </a:p>
        </p:txBody>
      </p:sp>
      <p:sp>
        <p:nvSpPr>
          <p:cNvPr id="5" name="TextBox 4">
            <a:extLst>
              <a:ext uri="{FF2B5EF4-FFF2-40B4-BE49-F238E27FC236}">
                <a16:creationId xmlns:a16="http://schemas.microsoft.com/office/drawing/2014/main" id="{C9AC5CB6-055A-E9A2-921E-C0578E129B4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5782" y="1503123"/>
            <a:ext cx="11611626" cy="4303317"/>
          </a:xfrm>
          <a:prstGeom prst="rect">
            <a:avLst/>
          </a:prstGeom>
        </p:spPr>
        <p:txBody>
          <a:bodyPr>
            <a:noAutofit/>
          </a:bodyPr>
          <a:lstStyle/>
          <a:p>
            <a:r>
              <a:rPr lang="en-GB" sz="2800" dirty="0"/>
              <a:t>Comparing anxiety levels between:</a:t>
            </a:r>
          </a:p>
          <a:p>
            <a:r>
              <a:rPr lang="en-GB" sz="2800" dirty="0"/>
              <a:t>- Group A: People with diagnosed PTSD</a:t>
            </a:r>
          </a:p>
          <a:p>
            <a:r>
              <a:rPr lang="en-GB" sz="2800" dirty="0"/>
              <a:t>- Group B: People without PTSD</a:t>
            </a:r>
          </a:p>
          <a:p>
            <a:endParaRPr lang="en-GB" sz="2800" dirty="0"/>
          </a:p>
          <a:p>
            <a:r>
              <a:rPr lang="en-GB" sz="2800" b="1" dirty="0"/>
              <a:t>Why quasi?</a:t>
            </a:r>
          </a:p>
          <a:p>
            <a:r>
              <a:rPr lang="en-GB" sz="2800" dirty="0"/>
              <a:t>- Cannot randomly assign people to "have PTSD" or "not have PTSD"</a:t>
            </a:r>
          </a:p>
          <a:p>
            <a:r>
              <a:rPr lang="en-GB" sz="2800" dirty="0"/>
              <a:t>- PTSD is pre-existing condition</a:t>
            </a:r>
          </a:p>
          <a:p>
            <a:r>
              <a:rPr lang="en-GB" sz="2800" dirty="0"/>
              <a:t>- Researcher observes existing groups</a:t>
            </a:r>
          </a:p>
          <a:p>
            <a:endParaRPr lang="en-GB" sz="2800" dirty="0"/>
          </a:p>
          <a:p>
            <a:r>
              <a:rPr lang="en-GB" sz="2800" b="1" dirty="0"/>
              <a:t>Problem</a:t>
            </a:r>
            <a:r>
              <a:rPr lang="en-GB" sz="2800" dirty="0"/>
              <a:t>: Cannot establish clear causation (other variables might differ between groups)</a:t>
            </a:r>
          </a:p>
        </p:txBody>
      </p:sp>
    </p:spTree>
    <p:extLst>
      <p:ext uri="{BB962C8B-B14F-4D97-AF65-F5344CB8AC3E}">
        <p14:creationId xmlns:p14="http://schemas.microsoft.com/office/powerpoint/2010/main" val="31064153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5BE0C-3A10-6850-30C2-AE03B2814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7B5D4-F4B5-B7C3-97A6-F357C9BFB8E0}"/>
              </a:ext>
            </a:extLst>
          </p:cNvPr>
          <p:cNvSpPr>
            <a:spLocks noGrp="1"/>
          </p:cNvSpPr>
          <p:nvPr>
            <p:ph type="title"/>
          </p:nvPr>
        </p:nvSpPr>
        <p:spPr>
          <a:xfrm>
            <a:off x="288099" y="234424"/>
            <a:ext cx="11159563" cy="871436"/>
          </a:xfrm>
        </p:spPr>
        <p:txBody>
          <a:bodyPr/>
          <a:lstStyle/>
          <a:p>
            <a:r>
              <a:rPr lang="en-GB" dirty="0"/>
              <a:t>Advantages of a quasi-experiment</a:t>
            </a:r>
          </a:p>
        </p:txBody>
      </p:sp>
      <p:sp>
        <p:nvSpPr>
          <p:cNvPr id="5" name="TextBox 4">
            <a:extLst>
              <a:ext uri="{FF2B5EF4-FFF2-40B4-BE49-F238E27FC236}">
                <a16:creationId xmlns:a16="http://schemas.microsoft.com/office/drawing/2014/main" id="{1782ED97-F92C-4074-05CC-CF7FC1B5757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Can study variables that cannot be manipulated ethically</a:t>
            </a:r>
          </a:p>
          <a:p>
            <a:pPr marL="514350" indent="-514350">
              <a:buFont typeface="+mj-lt"/>
              <a:buAutoNum type="arabicPeriod"/>
            </a:pPr>
            <a:r>
              <a:rPr lang="en-GB" sz="3200" dirty="0"/>
              <a:t>Often higher ecological validity (real-world settings)</a:t>
            </a:r>
          </a:p>
          <a:p>
            <a:pPr marL="514350" indent="-514350">
              <a:buFont typeface="+mj-lt"/>
              <a:buAutoNum type="arabicPeriod"/>
            </a:pPr>
            <a:r>
              <a:rPr lang="en-GB" sz="3200" dirty="0"/>
              <a:t>Can study naturally occurring phenomena</a:t>
            </a:r>
          </a:p>
          <a:p>
            <a:pPr marL="514350" indent="-514350">
              <a:buFont typeface="+mj-lt"/>
              <a:buAutoNum type="arabicPeriod"/>
            </a:pPr>
            <a:r>
              <a:rPr lang="en-GB" sz="3200" dirty="0"/>
              <a:t>More practical and ethical in many situations</a:t>
            </a:r>
          </a:p>
          <a:p>
            <a:pPr marL="514350" indent="-514350">
              <a:buFont typeface="+mj-lt"/>
              <a:buAutoNum type="arabicPeriod"/>
            </a:pPr>
            <a:r>
              <a:rPr lang="en-GB" sz="3200" dirty="0"/>
              <a:t>Can provide useful correlational evidence</a:t>
            </a:r>
            <a:br>
              <a:rPr lang="en-GB" sz="3200" dirty="0"/>
            </a:br>
            <a:endParaRPr lang="en-GB" sz="3200" dirty="0"/>
          </a:p>
        </p:txBody>
      </p:sp>
    </p:spTree>
    <p:extLst>
      <p:ext uri="{BB962C8B-B14F-4D97-AF65-F5344CB8AC3E}">
        <p14:creationId xmlns:p14="http://schemas.microsoft.com/office/powerpoint/2010/main" val="1828500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B18F3-49C5-1E8F-F461-1B79225196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E9A4A-0836-6A80-D1AB-DA8E43CA2C0E}"/>
              </a:ext>
            </a:extLst>
          </p:cNvPr>
          <p:cNvSpPr>
            <a:spLocks noGrp="1"/>
          </p:cNvSpPr>
          <p:nvPr>
            <p:ph type="title"/>
          </p:nvPr>
        </p:nvSpPr>
        <p:spPr>
          <a:xfrm>
            <a:off x="288099" y="234424"/>
            <a:ext cx="11159563" cy="871436"/>
          </a:xfrm>
        </p:spPr>
        <p:txBody>
          <a:bodyPr/>
          <a:lstStyle/>
          <a:p>
            <a:r>
              <a:rPr lang="en-GB" dirty="0"/>
              <a:t>Disadvantages of a quasi experiment</a:t>
            </a:r>
          </a:p>
        </p:txBody>
      </p:sp>
      <p:sp>
        <p:nvSpPr>
          <p:cNvPr id="5" name="TextBox 4">
            <a:extLst>
              <a:ext uri="{FF2B5EF4-FFF2-40B4-BE49-F238E27FC236}">
                <a16:creationId xmlns:a16="http://schemas.microsoft.com/office/drawing/2014/main" id="{2FD75A01-3F9D-8D54-FA89-427B3F31DBE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Cannot establish causation definitively</a:t>
            </a:r>
          </a:p>
          <a:p>
            <a:pPr marL="514350" indent="-514350">
              <a:buFont typeface="+mj-lt"/>
              <a:buAutoNum type="arabicPeriod"/>
            </a:pPr>
            <a:r>
              <a:rPr lang="en-GB" sz="3200" dirty="0"/>
              <a:t>Confounding variables more likely (groups may differ in multiple ways)</a:t>
            </a:r>
          </a:p>
          <a:p>
            <a:pPr marL="514350" indent="-514350">
              <a:buFont typeface="+mj-lt"/>
              <a:buAutoNum type="arabicPeriod"/>
            </a:pPr>
            <a:r>
              <a:rPr lang="en-GB" sz="3200" dirty="0"/>
              <a:t>Lower internal validity</a:t>
            </a:r>
          </a:p>
          <a:p>
            <a:pPr marL="514350" indent="-514350">
              <a:buFont typeface="+mj-lt"/>
              <a:buAutoNum type="arabicPeriod"/>
            </a:pPr>
            <a:r>
              <a:rPr lang="en-GB" sz="3200" dirty="0"/>
              <a:t>Selection bias in pre-existing groups</a:t>
            </a:r>
          </a:p>
          <a:p>
            <a:pPr marL="514350" indent="-514350">
              <a:buFont typeface="+mj-lt"/>
              <a:buAutoNum type="arabicPeriod"/>
            </a:pPr>
            <a:r>
              <a:rPr lang="en-GB" sz="3200" dirty="0"/>
              <a:t>More difficult to replicate exactly</a:t>
            </a:r>
            <a:br>
              <a:rPr lang="en-GB" sz="3200" dirty="0"/>
            </a:br>
            <a:endParaRPr lang="en-GB" sz="3200" dirty="0"/>
          </a:p>
        </p:txBody>
      </p:sp>
    </p:spTree>
    <p:extLst>
      <p:ext uri="{BB962C8B-B14F-4D97-AF65-F5344CB8AC3E}">
        <p14:creationId xmlns:p14="http://schemas.microsoft.com/office/powerpoint/2010/main" val="1434742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F6D06-F0CF-BFB5-A577-5E6A7483C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F9BED-F770-B92D-25C5-B5DF98C2F181}"/>
              </a:ext>
            </a:extLst>
          </p:cNvPr>
          <p:cNvSpPr>
            <a:spLocks noGrp="1"/>
          </p:cNvSpPr>
          <p:nvPr>
            <p:ph type="ctrTitle"/>
          </p:nvPr>
        </p:nvSpPr>
        <p:spPr/>
        <p:txBody>
          <a:bodyPr/>
          <a:lstStyle/>
          <a:p>
            <a:r>
              <a:rPr lang="en-GB" dirty="0"/>
              <a:t>Choosing the right method</a:t>
            </a:r>
          </a:p>
        </p:txBody>
      </p:sp>
    </p:spTree>
    <p:extLst>
      <p:ext uri="{BB962C8B-B14F-4D97-AF65-F5344CB8AC3E}">
        <p14:creationId xmlns:p14="http://schemas.microsoft.com/office/powerpoint/2010/main" val="3003387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2FB7-13E8-3303-E8EE-FAC6C0FD38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A58F180-629C-E803-665C-1564CA61951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538619"/>
            <a:ext cx="11624153" cy="5686818"/>
          </a:xfrm>
          <a:prstGeom prst="rect">
            <a:avLst/>
          </a:prstGeom>
        </p:spPr>
        <p:txBody>
          <a:bodyPr>
            <a:noAutofit/>
          </a:bodyPr>
          <a:lstStyle/>
          <a:p>
            <a:r>
              <a:rPr lang="en-GB" sz="2800" dirty="0"/>
              <a:t>Ask yourself… can I ethically and practically manipulate the IV?</a:t>
            </a:r>
          </a:p>
          <a:p>
            <a:r>
              <a:rPr lang="en-GB" sz="2800" dirty="0"/>
              <a:t>   - YES → True experiment possible</a:t>
            </a:r>
          </a:p>
          <a:p>
            <a:r>
              <a:rPr lang="en-GB" sz="2800" dirty="0"/>
              <a:t>   - NO → Quasi experiment needed</a:t>
            </a:r>
          </a:p>
          <a:p>
            <a:endParaRPr lang="en-GB" sz="2800" dirty="0"/>
          </a:p>
          <a:p>
            <a:r>
              <a:rPr lang="en-GB" sz="2800" dirty="0"/>
              <a:t>2. Can I randomly assign participants?</a:t>
            </a:r>
          </a:p>
          <a:p>
            <a:r>
              <a:rPr lang="en-GB" sz="2800" dirty="0"/>
              <a:t>   - YES → True experiment</a:t>
            </a:r>
          </a:p>
          <a:p>
            <a:r>
              <a:rPr lang="en-GB" sz="2800" dirty="0"/>
              <a:t>   - NO → Quasi experiment</a:t>
            </a:r>
          </a:p>
          <a:p>
            <a:endParaRPr lang="en-GB" sz="2800" dirty="0"/>
          </a:p>
          <a:p>
            <a:r>
              <a:rPr lang="en-GB" sz="2800" dirty="0"/>
              <a:t>3. What's more important: internal validity (causation) or ecological validity (real-world)?</a:t>
            </a:r>
            <a:br>
              <a:rPr lang="en-GB" sz="2800" dirty="0"/>
            </a:br>
            <a:endParaRPr lang="en-GB" sz="2800" dirty="0"/>
          </a:p>
          <a:p>
            <a:r>
              <a:rPr lang="en-GB" sz="2800" b="1" dirty="0"/>
              <a:t>The choice depends on research question and constraints</a:t>
            </a:r>
          </a:p>
        </p:txBody>
      </p:sp>
    </p:spTree>
    <p:extLst>
      <p:ext uri="{BB962C8B-B14F-4D97-AF65-F5344CB8AC3E}">
        <p14:creationId xmlns:p14="http://schemas.microsoft.com/office/powerpoint/2010/main" val="494563176"/>
      </p:ext>
    </p:extLst>
  </p:cSld>
  <p:clrMapOvr>
    <a:masterClrMapping/>
  </p:clrMapOvr>
</p:sld>
</file>

<file path=ppt/theme/theme1.xml><?xml version="1.0" encoding="utf-8"?>
<a:theme xmlns:a="http://schemas.openxmlformats.org/drawingml/2006/main" name="GradientRise">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Custom 3">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 id="{FF74CFCA-15A8-4A19-8791-A4B07AC19AED}" vid="{4F1DA30D-FBF7-47F9-8AB5-ACED5332D3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2414</TotalTime>
  <Words>872</Words>
  <Application>Microsoft Office PowerPoint</Application>
  <PresentationFormat>Widescreen</PresentationFormat>
  <Paragraphs>89</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Avenir Next LT Pro</vt:lpstr>
      <vt:lpstr>Avenir Next LT Pro Light</vt:lpstr>
      <vt:lpstr>Neue Haas Grotesk Text Pro</vt:lpstr>
      <vt:lpstr>GradientRise</vt:lpstr>
      <vt:lpstr>True and Quasi Experiments in Psychology</vt:lpstr>
      <vt:lpstr>The logic of experimental research</vt:lpstr>
      <vt:lpstr>What is an experiment?</vt:lpstr>
      <vt:lpstr>True experiment</vt:lpstr>
      <vt:lpstr>What is a true experiment?</vt:lpstr>
      <vt:lpstr>Example: Loftus &amp; Palmer (1974)</vt:lpstr>
      <vt:lpstr>Advantages of a true experiment</vt:lpstr>
      <vt:lpstr>Disadvantages of a true experiment</vt:lpstr>
      <vt:lpstr>quasi experiment</vt:lpstr>
      <vt:lpstr>What is a quasi-experiment?</vt:lpstr>
      <vt:lpstr>Example of a quasi-experiment</vt:lpstr>
      <vt:lpstr>Advantages of a quasi-experiment</vt:lpstr>
      <vt:lpstr>Disadvantages of a quasi experiment</vt:lpstr>
      <vt:lpstr>Choosing the right method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5</cp:revision>
  <dcterms:created xsi:type="dcterms:W3CDTF">2025-10-28T08:54:12Z</dcterms:created>
  <dcterms:modified xsi:type="dcterms:W3CDTF">2025-10-31T10:41:21Z</dcterms:modified>
</cp:coreProperties>
</file>